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4" r:id="rId1"/>
    <p:sldMasterId id="2147483910" r:id="rId2"/>
    <p:sldMasterId id="2147484020" r:id="rId3"/>
    <p:sldMasterId id="2147484041" r:id="rId4"/>
    <p:sldMasterId id="2147484173" r:id="rId5"/>
    <p:sldMasterId id="2147484180" r:id="rId6"/>
    <p:sldMasterId id="2147484189" r:id="rId7"/>
  </p:sldMasterIdLst>
  <p:notesMasterIdLst>
    <p:notesMasterId r:id="rId45"/>
  </p:notesMasterIdLst>
  <p:handoutMasterIdLst>
    <p:handoutMasterId r:id="rId46"/>
  </p:handoutMasterIdLst>
  <p:sldIdLst>
    <p:sldId id="496" r:id="rId8"/>
    <p:sldId id="412" r:id="rId9"/>
    <p:sldId id="414" r:id="rId10"/>
    <p:sldId id="413" r:id="rId11"/>
    <p:sldId id="436" r:id="rId12"/>
    <p:sldId id="419" r:id="rId13"/>
    <p:sldId id="432" r:id="rId14"/>
    <p:sldId id="444" r:id="rId15"/>
    <p:sldId id="445" r:id="rId16"/>
    <p:sldId id="448" r:id="rId17"/>
    <p:sldId id="450" r:id="rId18"/>
    <p:sldId id="465" r:id="rId19"/>
    <p:sldId id="495" r:id="rId20"/>
    <p:sldId id="452" r:id="rId21"/>
    <p:sldId id="500" r:id="rId22"/>
    <p:sldId id="497" r:id="rId23"/>
    <p:sldId id="498" r:id="rId24"/>
    <p:sldId id="499" r:id="rId25"/>
    <p:sldId id="454" r:id="rId26"/>
    <p:sldId id="464" r:id="rId27"/>
    <p:sldId id="466" r:id="rId28"/>
    <p:sldId id="467" r:id="rId29"/>
    <p:sldId id="493" r:id="rId30"/>
    <p:sldId id="470" r:id="rId31"/>
    <p:sldId id="502" r:id="rId32"/>
    <p:sldId id="475" r:id="rId33"/>
    <p:sldId id="477" r:id="rId34"/>
    <p:sldId id="478" r:id="rId35"/>
    <p:sldId id="479" r:id="rId36"/>
    <p:sldId id="480" r:id="rId37"/>
    <p:sldId id="501" r:id="rId38"/>
    <p:sldId id="483" r:id="rId39"/>
    <p:sldId id="485" r:id="rId40"/>
    <p:sldId id="486" r:id="rId41"/>
    <p:sldId id="488" r:id="rId42"/>
    <p:sldId id="492" r:id="rId43"/>
    <p:sldId id="494" r:id="rId44"/>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Calibri" charset="0"/>
        <a:ea typeface="ＭＳ Ｐゴシック" charset="-128"/>
        <a:cs typeface="+mn-cs"/>
      </a:defRPr>
    </a:lvl1pPr>
    <a:lvl2pPr marL="457200" algn="l" rtl="0" fontAlgn="base">
      <a:spcBef>
        <a:spcPct val="0"/>
      </a:spcBef>
      <a:spcAft>
        <a:spcPct val="0"/>
      </a:spcAft>
      <a:defRPr kern="1200">
        <a:solidFill>
          <a:schemeClr val="tx1"/>
        </a:solidFill>
        <a:latin typeface="Calibri" charset="0"/>
        <a:ea typeface="ＭＳ Ｐゴシック" charset="-128"/>
        <a:cs typeface="+mn-cs"/>
      </a:defRPr>
    </a:lvl2pPr>
    <a:lvl3pPr marL="914400" algn="l" rtl="0" fontAlgn="base">
      <a:spcBef>
        <a:spcPct val="0"/>
      </a:spcBef>
      <a:spcAft>
        <a:spcPct val="0"/>
      </a:spcAft>
      <a:defRPr kern="1200">
        <a:solidFill>
          <a:schemeClr val="tx1"/>
        </a:solidFill>
        <a:latin typeface="Calibri" charset="0"/>
        <a:ea typeface="ＭＳ Ｐゴシック" charset="-128"/>
        <a:cs typeface="+mn-cs"/>
      </a:defRPr>
    </a:lvl3pPr>
    <a:lvl4pPr marL="1371600" algn="l" rtl="0" fontAlgn="base">
      <a:spcBef>
        <a:spcPct val="0"/>
      </a:spcBef>
      <a:spcAft>
        <a:spcPct val="0"/>
      </a:spcAft>
      <a:defRPr kern="1200">
        <a:solidFill>
          <a:schemeClr val="tx1"/>
        </a:solidFill>
        <a:latin typeface="Calibri" charset="0"/>
        <a:ea typeface="ＭＳ Ｐゴシック" charset="-128"/>
        <a:cs typeface="+mn-cs"/>
      </a:defRPr>
    </a:lvl4pPr>
    <a:lvl5pPr marL="1828800" algn="l" rtl="0" fontAlgn="base">
      <a:spcBef>
        <a:spcPct val="0"/>
      </a:spcBef>
      <a:spcAft>
        <a:spcPct val="0"/>
      </a:spcAft>
      <a:defRPr kern="1200">
        <a:solidFill>
          <a:schemeClr val="tx1"/>
        </a:solidFill>
        <a:latin typeface="Calibri" charset="0"/>
        <a:ea typeface="ＭＳ Ｐゴシック" charset="-128"/>
        <a:cs typeface="+mn-cs"/>
      </a:defRPr>
    </a:lvl5pPr>
    <a:lvl6pPr marL="2286000" algn="l" defTabSz="914400" rtl="0" eaLnBrk="1" latinLnBrk="0" hangingPunct="1">
      <a:defRPr kern="1200">
        <a:solidFill>
          <a:schemeClr val="tx1"/>
        </a:solidFill>
        <a:latin typeface="Calibri" charset="0"/>
        <a:ea typeface="ＭＳ Ｐゴシック" charset="-128"/>
        <a:cs typeface="+mn-cs"/>
      </a:defRPr>
    </a:lvl6pPr>
    <a:lvl7pPr marL="2743200" algn="l" defTabSz="914400" rtl="0" eaLnBrk="1" latinLnBrk="0" hangingPunct="1">
      <a:defRPr kern="1200">
        <a:solidFill>
          <a:schemeClr val="tx1"/>
        </a:solidFill>
        <a:latin typeface="Calibri" charset="0"/>
        <a:ea typeface="ＭＳ Ｐゴシック" charset="-128"/>
        <a:cs typeface="+mn-cs"/>
      </a:defRPr>
    </a:lvl7pPr>
    <a:lvl8pPr marL="3200400" algn="l" defTabSz="914400" rtl="0" eaLnBrk="1" latinLnBrk="0" hangingPunct="1">
      <a:defRPr kern="1200">
        <a:solidFill>
          <a:schemeClr val="tx1"/>
        </a:solidFill>
        <a:latin typeface="Calibri" charset="0"/>
        <a:ea typeface="ＭＳ Ｐゴシック" charset="-128"/>
        <a:cs typeface="+mn-cs"/>
      </a:defRPr>
    </a:lvl8pPr>
    <a:lvl9pPr marL="3657600" algn="l" defTabSz="914400" rtl="0" eaLnBrk="1" latinLnBrk="0" hangingPunct="1">
      <a:defRPr kern="1200">
        <a:solidFill>
          <a:schemeClr val="tx1"/>
        </a:solidFill>
        <a:latin typeface="Calibri"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17"/>
    <p:restoredTop sz="94614"/>
  </p:normalViewPr>
  <p:slideViewPr>
    <p:cSldViewPr>
      <p:cViewPr varScale="1">
        <p:scale>
          <a:sx n="103" d="100"/>
          <a:sy n="103" d="100"/>
        </p:scale>
        <p:origin x="696" y="9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handoutMaster" Target="handoutMasters/handoutMaster1.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2AF6BE-6135-4F57-B6A2-5FD97D33304C}"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it-IT"/>
        </a:p>
      </dgm:t>
    </dgm:pt>
    <dgm:pt modelId="{D159340C-1851-4450-B51C-5BA6643B345A}">
      <dgm:prSet phldrT="[Testo]"/>
      <dgm:spPr>
        <a:solidFill>
          <a:schemeClr val="bg1"/>
        </a:solidFill>
        <a:ln>
          <a:solidFill>
            <a:schemeClr val="accent3"/>
          </a:solidFill>
        </a:ln>
      </dgm:spPr>
      <dgm:t>
        <a:bodyPr/>
        <a:lstStyle/>
        <a:p>
          <a:r>
            <a:rPr lang="de-DE" dirty="0" smtClean="0">
              <a:solidFill>
                <a:schemeClr val="tx1"/>
              </a:solidFill>
            </a:rPr>
            <a:t>Nutrition</a:t>
          </a:r>
          <a:endParaRPr lang="it-IT" dirty="0">
            <a:solidFill>
              <a:schemeClr val="tx1"/>
            </a:solidFill>
          </a:endParaRPr>
        </a:p>
      </dgm:t>
    </dgm:pt>
    <dgm:pt modelId="{3F0E413C-853C-4D57-9CAA-B1C6B565877A}" type="sibTrans" cxnId="{EF851DBD-CE56-4F74-9C81-0C6CF266798E}">
      <dgm:prSet/>
      <dgm:spPr/>
      <dgm:t>
        <a:bodyPr/>
        <a:lstStyle/>
        <a:p>
          <a:endParaRPr lang="it-IT"/>
        </a:p>
      </dgm:t>
    </dgm:pt>
    <dgm:pt modelId="{6F1C0CE1-B21E-4E09-B359-5F4920E66089}" type="parTrans" cxnId="{EF851DBD-CE56-4F74-9C81-0C6CF266798E}">
      <dgm:prSet/>
      <dgm:spPr/>
      <dgm:t>
        <a:bodyPr/>
        <a:lstStyle/>
        <a:p>
          <a:endParaRPr lang="it-IT"/>
        </a:p>
      </dgm:t>
    </dgm:pt>
    <dgm:pt modelId="{3120D151-E54C-4C64-A361-2596C318FCE8}">
      <dgm:prSet/>
      <dgm:spPr>
        <a:solidFill>
          <a:schemeClr val="accent3">
            <a:lumMod val="60000"/>
            <a:lumOff val="40000"/>
          </a:schemeClr>
        </a:solidFill>
      </dgm:spPr>
      <dgm:t>
        <a:bodyPr/>
        <a:lstStyle/>
        <a:p>
          <a:r>
            <a:rPr lang="en-US" noProof="0" dirty="0" smtClean="0">
              <a:solidFill>
                <a:schemeClr val="tx1"/>
              </a:solidFill>
            </a:rPr>
            <a:t>Industrialization of food production</a:t>
          </a:r>
          <a:endParaRPr lang="en-US" noProof="0" dirty="0">
            <a:solidFill>
              <a:schemeClr val="tx1"/>
            </a:solidFill>
          </a:endParaRPr>
        </a:p>
      </dgm:t>
    </dgm:pt>
    <dgm:pt modelId="{23987AE7-29F1-487C-929A-D1F62E2BC63D}" type="sibTrans" cxnId="{55D19DE0-BA25-4C4C-AE08-F59C07F2D594}">
      <dgm:prSet/>
      <dgm:spPr/>
      <dgm:t>
        <a:bodyPr/>
        <a:lstStyle/>
        <a:p>
          <a:endParaRPr lang="it-IT"/>
        </a:p>
      </dgm:t>
    </dgm:pt>
    <dgm:pt modelId="{160D46CD-E745-4ACB-8A11-9425BB46A7DB}" type="parTrans" cxnId="{55D19DE0-BA25-4C4C-AE08-F59C07F2D594}">
      <dgm:prSet/>
      <dgm:spPr/>
      <dgm:t>
        <a:bodyPr/>
        <a:lstStyle/>
        <a:p>
          <a:endParaRPr lang="it-IT"/>
        </a:p>
      </dgm:t>
    </dgm:pt>
    <dgm:pt modelId="{C4AC20C0-75BE-474C-A94D-28BC5C8EAE69}">
      <dgm:prSet/>
      <dgm:spPr>
        <a:solidFill>
          <a:schemeClr val="accent3"/>
        </a:solidFill>
      </dgm:spPr>
      <dgm:t>
        <a:bodyPr/>
        <a:lstStyle/>
        <a:p>
          <a:r>
            <a:rPr lang="en-US" noProof="0" dirty="0" smtClean="0">
              <a:solidFill>
                <a:schemeClr val="tx1"/>
              </a:solidFill>
            </a:rPr>
            <a:t>Chemistry and </a:t>
          </a:r>
          <a:r>
            <a:rPr lang="en-US" noProof="0" dirty="0" err="1" smtClean="0">
              <a:solidFill>
                <a:schemeClr val="tx1"/>
              </a:solidFill>
            </a:rPr>
            <a:t>pestizides</a:t>
          </a:r>
          <a:endParaRPr lang="en-US" noProof="0" dirty="0">
            <a:solidFill>
              <a:schemeClr val="tx1"/>
            </a:solidFill>
          </a:endParaRPr>
        </a:p>
      </dgm:t>
    </dgm:pt>
    <dgm:pt modelId="{C3D4A48F-FF41-446F-99E1-E48A3EB11195}">
      <dgm:prSet/>
      <dgm:spPr>
        <a:solidFill>
          <a:schemeClr val="accent3"/>
        </a:solidFill>
      </dgm:spPr>
      <dgm:t>
        <a:bodyPr/>
        <a:lstStyle/>
        <a:p>
          <a:r>
            <a:rPr lang="en-US" noProof="0" dirty="0" smtClean="0">
              <a:solidFill>
                <a:schemeClr val="tx1"/>
              </a:solidFill>
            </a:rPr>
            <a:t>Organic farming</a:t>
          </a:r>
          <a:endParaRPr lang="en-US" noProof="0" dirty="0">
            <a:solidFill>
              <a:schemeClr val="tx1"/>
            </a:solidFill>
          </a:endParaRPr>
        </a:p>
      </dgm:t>
    </dgm:pt>
    <dgm:pt modelId="{F7DA4FE9-9D26-4A9F-B224-BB8B7AA9AA52}">
      <dgm:prSet/>
      <dgm:spPr>
        <a:solidFill>
          <a:schemeClr val="accent3"/>
        </a:solidFill>
      </dgm:spPr>
      <dgm:t>
        <a:bodyPr/>
        <a:lstStyle/>
        <a:p>
          <a:r>
            <a:rPr lang="en-US" noProof="0" dirty="0" smtClean="0">
              <a:solidFill>
                <a:schemeClr val="tx1"/>
              </a:solidFill>
            </a:rPr>
            <a:t>Agriculture</a:t>
          </a:r>
          <a:endParaRPr lang="en-US" noProof="0" dirty="0">
            <a:solidFill>
              <a:schemeClr val="tx1"/>
            </a:solidFill>
          </a:endParaRPr>
        </a:p>
      </dgm:t>
    </dgm:pt>
    <dgm:pt modelId="{70F3D689-98AB-4F41-8DC7-5661324E7482}" type="sibTrans" cxnId="{1F306981-C65C-4929-B630-145F460D7A82}">
      <dgm:prSet/>
      <dgm:spPr/>
      <dgm:t>
        <a:bodyPr/>
        <a:lstStyle/>
        <a:p>
          <a:endParaRPr lang="it-IT"/>
        </a:p>
      </dgm:t>
    </dgm:pt>
    <dgm:pt modelId="{A34C9841-5D4C-489B-ADC2-1378DDF18367}" type="parTrans" cxnId="{1F306981-C65C-4929-B630-145F460D7A82}">
      <dgm:prSet/>
      <dgm:spPr/>
      <dgm:t>
        <a:bodyPr/>
        <a:lstStyle/>
        <a:p>
          <a:endParaRPr lang="it-IT"/>
        </a:p>
      </dgm:t>
    </dgm:pt>
    <dgm:pt modelId="{17AE8830-27F8-4B2E-895E-3129765F61AD}" type="sibTrans" cxnId="{0B3E1FC2-2EFD-4C4C-A65C-80AA937D7B20}">
      <dgm:prSet/>
      <dgm:spPr/>
      <dgm:t>
        <a:bodyPr/>
        <a:lstStyle/>
        <a:p>
          <a:endParaRPr lang="it-IT"/>
        </a:p>
      </dgm:t>
    </dgm:pt>
    <dgm:pt modelId="{F2E906F4-369A-4ACF-B0D4-1650F9F15BF3}" type="parTrans" cxnId="{0B3E1FC2-2EFD-4C4C-A65C-80AA937D7B20}">
      <dgm:prSet/>
      <dgm:spPr/>
      <dgm:t>
        <a:bodyPr/>
        <a:lstStyle/>
        <a:p>
          <a:endParaRPr lang="it-IT"/>
        </a:p>
      </dgm:t>
    </dgm:pt>
    <dgm:pt modelId="{9152EFD1-D72D-4784-B795-C2CDB3247B96}" type="sibTrans" cxnId="{FE250778-89C0-46F4-9DDC-43D511631990}">
      <dgm:prSet/>
      <dgm:spPr/>
      <dgm:t>
        <a:bodyPr/>
        <a:lstStyle/>
        <a:p>
          <a:endParaRPr lang="it-IT"/>
        </a:p>
      </dgm:t>
    </dgm:pt>
    <dgm:pt modelId="{66C54AC6-E2F7-4E9B-A82E-39C4647110C4}" type="parTrans" cxnId="{FE250778-89C0-46F4-9DDC-43D511631990}">
      <dgm:prSet/>
      <dgm:spPr/>
      <dgm:t>
        <a:bodyPr/>
        <a:lstStyle/>
        <a:p>
          <a:endParaRPr lang="it-IT"/>
        </a:p>
      </dgm:t>
    </dgm:pt>
    <dgm:pt modelId="{ECC364DD-23EE-430D-858F-0520A5636010}">
      <dgm:prSet phldrT="[Testo]"/>
      <dgm:spPr/>
      <dgm:t>
        <a:bodyPr/>
        <a:lstStyle/>
        <a:p>
          <a:r>
            <a:rPr lang="it-IT" b="1" dirty="0" smtClean="0">
              <a:solidFill>
                <a:schemeClr val="accent1">
                  <a:lumMod val="50000"/>
                </a:schemeClr>
              </a:solidFill>
              <a:latin typeface="Helvetica" panose="020B0604020202020204" pitchFamily="34" charset="0"/>
              <a:cs typeface="Helvetica" panose="020B0604020202020204" pitchFamily="34" charset="0"/>
            </a:rPr>
            <a:t>From drivers to trends</a:t>
          </a:r>
          <a:endParaRPr lang="it-IT" b="1" dirty="0">
            <a:solidFill>
              <a:schemeClr val="accent1">
                <a:lumMod val="50000"/>
              </a:schemeClr>
            </a:solidFill>
            <a:latin typeface="Helvetica" panose="020B0604020202020204" pitchFamily="34" charset="0"/>
            <a:cs typeface="Helvetica" panose="020B0604020202020204" pitchFamily="34" charset="0"/>
          </a:endParaRPr>
        </a:p>
      </dgm:t>
    </dgm:pt>
    <dgm:pt modelId="{81BDE547-554D-4D8D-AE87-657BEC9FEBB6}" type="sibTrans" cxnId="{8BF4753E-7A7D-46F8-8A14-E54B2FABDC6F}">
      <dgm:prSet/>
      <dgm:spPr/>
      <dgm:t>
        <a:bodyPr/>
        <a:lstStyle/>
        <a:p>
          <a:endParaRPr lang="it-IT"/>
        </a:p>
      </dgm:t>
    </dgm:pt>
    <dgm:pt modelId="{4673245F-9219-439C-92E4-6F37A6FE86BA}" type="parTrans" cxnId="{8BF4753E-7A7D-46F8-8A14-E54B2FABDC6F}">
      <dgm:prSet/>
      <dgm:spPr/>
      <dgm:t>
        <a:bodyPr/>
        <a:lstStyle/>
        <a:p>
          <a:endParaRPr lang="it-IT"/>
        </a:p>
      </dgm:t>
    </dgm:pt>
    <dgm:pt modelId="{FCF936F2-9B8B-4235-9BB7-9CA17A06E420}" type="pres">
      <dgm:prSet presAssocID="{572AF6BE-6135-4F57-B6A2-5FD97D33304C}" presName="Name0" presStyleCnt="0">
        <dgm:presLayoutVars>
          <dgm:chMax val="4"/>
          <dgm:resizeHandles val="exact"/>
        </dgm:presLayoutVars>
      </dgm:prSet>
      <dgm:spPr/>
      <dgm:t>
        <a:bodyPr/>
        <a:lstStyle/>
        <a:p>
          <a:endParaRPr lang="it-IT"/>
        </a:p>
      </dgm:t>
    </dgm:pt>
    <dgm:pt modelId="{F0C6DFD2-8C62-41CF-A306-03F62EC46958}" type="pres">
      <dgm:prSet presAssocID="{572AF6BE-6135-4F57-B6A2-5FD97D33304C}" presName="ellipse" presStyleLbl="trBgShp" presStyleIdx="0" presStyleCnt="1" custScaleX="155039" custLinFactNeighborX="-7706" custLinFactNeighborY="-4618"/>
      <dgm:spPr>
        <a:solidFill>
          <a:schemeClr val="accent3">
            <a:lumMod val="60000"/>
            <a:lumOff val="40000"/>
            <a:alpha val="40000"/>
          </a:schemeClr>
        </a:solidFill>
      </dgm:spPr>
    </dgm:pt>
    <dgm:pt modelId="{7E3A2C80-3343-47B0-9AF7-EDBD1BA2B100}" type="pres">
      <dgm:prSet presAssocID="{572AF6BE-6135-4F57-B6A2-5FD97D33304C}" presName="arrow1" presStyleLbl="fgShp" presStyleIdx="0" presStyleCnt="1" custLinFactY="100000" custLinFactNeighborX="-17891" custLinFactNeighborY="100129"/>
      <dgm:spPr/>
    </dgm:pt>
    <dgm:pt modelId="{046BC5FA-64CC-435F-B2BD-DE74C535851A}" type="pres">
      <dgm:prSet presAssocID="{572AF6BE-6135-4F57-B6A2-5FD97D33304C}" presName="rectangle" presStyleLbl="revTx" presStyleIdx="0" presStyleCnt="1" custLinFactNeighborX="-3329" custLinFactNeighborY="-93">
        <dgm:presLayoutVars>
          <dgm:bulletEnabled val="1"/>
        </dgm:presLayoutVars>
      </dgm:prSet>
      <dgm:spPr/>
      <dgm:t>
        <a:bodyPr/>
        <a:lstStyle/>
        <a:p>
          <a:endParaRPr lang="it-IT"/>
        </a:p>
      </dgm:t>
    </dgm:pt>
    <dgm:pt modelId="{64108B8B-3063-4258-9CD3-22F56D05E32F}" type="pres">
      <dgm:prSet presAssocID="{3120D151-E54C-4C64-A361-2596C318FCE8}" presName="item1" presStyleLbl="node1" presStyleIdx="0" presStyleCnt="3">
        <dgm:presLayoutVars>
          <dgm:bulletEnabled val="1"/>
        </dgm:presLayoutVars>
      </dgm:prSet>
      <dgm:spPr/>
      <dgm:t>
        <a:bodyPr/>
        <a:lstStyle/>
        <a:p>
          <a:endParaRPr lang="it-IT"/>
        </a:p>
      </dgm:t>
    </dgm:pt>
    <dgm:pt modelId="{6F2EEB08-2446-4790-94BD-15DE2A95D2C4}" type="pres">
      <dgm:prSet presAssocID="{F7DA4FE9-9D26-4A9F-B224-BB8B7AA9AA52}" presName="item2" presStyleLbl="node1" presStyleIdx="1" presStyleCnt="3">
        <dgm:presLayoutVars>
          <dgm:bulletEnabled val="1"/>
        </dgm:presLayoutVars>
      </dgm:prSet>
      <dgm:spPr/>
      <dgm:t>
        <a:bodyPr/>
        <a:lstStyle/>
        <a:p>
          <a:endParaRPr lang="it-IT"/>
        </a:p>
      </dgm:t>
    </dgm:pt>
    <dgm:pt modelId="{78DEBDFA-3FF3-402D-9AF8-BAC93938C0E4}" type="pres">
      <dgm:prSet presAssocID="{ECC364DD-23EE-430D-858F-0520A5636010}" presName="item3" presStyleLbl="node1" presStyleIdx="2" presStyleCnt="3">
        <dgm:presLayoutVars>
          <dgm:bulletEnabled val="1"/>
        </dgm:presLayoutVars>
      </dgm:prSet>
      <dgm:spPr/>
      <dgm:t>
        <a:bodyPr/>
        <a:lstStyle/>
        <a:p>
          <a:endParaRPr lang="it-IT"/>
        </a:p>
      </dgm:t>
    </dgm:pt>
    <dgm:pt modelId="{0682CF59-D254-48A9-AB44-14FB55DCF4C7}" type="pres">
      <dgm:prSet presAssocID="{572AF6BE-6135-4F57-B6A2-5FD97D33304C}" presName="funnel" presStyleLbl="trAlignAcc1" presStyleIdx="0" presStyleCnt="1" custScaleX="171429" custScaleY="131673" custLinFactNeighborX="6311" custLinFactNeighborY="5648"/>
      <dgm:spPr>
        <a:ln>
          <a:solidFill>
            <a:schemeClr val="accent3">
              <a:lumMod val="75000"/>
            </a:schemeClr>
          </a:solidFill>
        </a:ln>
      </dgm:spPr>
    </dgm:pt>
  </dgm:ptLst>
  <dgm:cxnLst>
    <dgm:cxn modelId="{B85058AB-4E93-6944-BDA0-F6E8446ACB65}" type="presOf" srcId="{3120D151-E54C-4C64-A361-2596C318FCE8}" destId="{6F2EEB08-2446-4790-94BD-15DE2A95D2C4}" srcOrd="0" destOrd="0" presId="urn:microsoft.com/office/officeart/2005/8/layout/funnel1"/>
    <dgm:cxn modelId="{9506046A-7A1C-474C-8FAF-02E4E724EE68}" type="presOf" srcId="{D159340C-1851-4450-B51C-5BA6643B345A}" destId="{78DEBDFA-3FF3-402D-9AF8-BAC93938C0E4}" srcOrd="0" destOrd="0" presId="urn:microsoft.com/office/officeart/2005/8/layout/funnel1"/>
    <dgm:cxn modelId="{0BF9BBFC-BCED-C24E-848F-E7442A59F329}" type="presOf" srcId="{C3D4A48F-FF41-446F-99E1-E48A3EB11195}" destId="{64108B8B-3063-4258-9CD3-22F56D05E32F}" srcOrd="0" destOrd="1" presId="urn:microsoft.com/office/officeart/2005/8/layout/funnel1"/>
    <dgm:cxn modelId="{98EE92BB-37D2-5C45-A11B-A8B9D4B315FC}" type="presOf" srcId="{ECC364DD-23EE-430D-858F-0520A5636010}" destId="{046BC5FA-64CC-435F-B2BD-DE74C535851A}" srcOrd="0" destOrd="0" presId="urn:microsoft.com/office/officeart/2005/8/layout/funnel1"/>
    <dgm:cxn modelId="{D6CC7347-ED24-E141-A1EC-3D46215625DA}" type="presOf" srcId="{C4AC20C0-75BE-474C-A94D-28BC5C8EAE69}" destId="{64108B8B-3063-4258-9CD3-22F56D05E32F}" srcOrd="0" destOrd="2" presId="urn:microsoft.com/office/officeart/2005/8/layout/funnel1"/>
    <dgm:cxn modelId="{55D19DE0-BA25-4C4C-AE08-F59C07F2D594}" srcId="{572AF6BE-6135-4F57-B6A2-5FD97D33304C}" destId="{3120D151-E54C-4C64-A361-2596C318FCE8}" srcOrd="1" destOrd="0" parTransId="{160D46CD-E745-4ACB-8A11-9425BB46A7DB}" sibTransId="{23987AE7-29F1-487C-929A-D1F62E2BC63D}"/>
    <dgm:cxn modelId="{FE250778-89C0-46F4-9DDC-43D511631990}" srcId="{F7DA4FE9-9D26-4A9F-B224-BB8B7AA9AA52}" destId="{C3D4A48F-FF41-446F-99E1-E48A3EB11195}" srcOrd="0" destOrd="0" parTransId="{66C54AC6-E2F7-4E9B-A82E-39C4647110C4}" sibTransId="{9152EFD1-D72D-4784-B795-C2CDB3247B96}"/>
    <dgm:cxn modelId="{5FC570E1-FC89-854B-BBE8-9872AC4CE25E}" type="presOf" srcId="{F7DA4FE9-9D26-4A9F-B224-BB8B7AA9AA52}" destId="{64108B8B-3063-4258-9CD3-22F56D05E32F}" srcOrd="0" destOrd="0" presId="urn:microsoft.com/office/officeart/2005/8/layout/funnel1"/>
    <dgm:cxn modelId="{561A9A97-45AB-B245-8BD7-62C8A06160F7}" type="presOf" srcId="{572AF6BE-6135-4F57-B6A2-5FD97D33304C}" destId="{FCF936F2-9B8B-4235-9BB7-9CA17A06E420}" srcOrd="0" destOrd="0" presId="urn:microsoft.com/office/officeart/2005/8/layout/funnel1"/>
    <dgm:cxn modelId="{0B3E1FC2-2EFD-4C4C-A65C-80AA937D7B20}" srcId="{F7DA4FE9-9D26-4A9F-B224-BB8B7AA9AA52}" destId="{C4AC20C0-75BE-474C-A94D-28BC5C8EAE69}" srcOrd="1" destOrd="0" parTransId="{F2E906F4-369A-4ACF-B0D4-1650F9F15BF3}" sibTransId="{17AE8830-27F8-4B2E-895E-3129765F61AD}"/>
    <dgm:cxn modelId="{1F306981-C65C-4929-B630-145F460D7A82}" srcId="{572AF6BE-6135-4F57-B6A2-5FD97D33304C}" destId="{F7DA4FE9-9D26-4A9F-B224-BB8B7AA9AA52}" srcOrd="2" destOrd="0" parTransId="{A34C9841-5D4C-489B-ADC2-1378DDF18367}" sibTransId="{70F3D689-98AB-4F41-8DC7-5661324E7482}"/>
    <dgm:cxn modelId="{8BF4753E-7A7D-46F8-8A14-E54B2FABDC6F}" srcId="{572AF6BE-6135-4F57-B6A2-5FD97D33304C}" destId="{ECC364DD-23EE-430D-858F-0520A5636010}" srcOrd="3" destOrd="0" parTransId="{4673245F-9219-439C-92E4-6F37A6FE86BA}" sibTransId="{81BDE547-554D-4D8D-AE87-657BEC9FEBB6}"/>
    <dgm:cxn modelId="{EF851DBD-CE56-4F74-9C81-0C6CF266798E}" srcId="{572AF6BE-6135-4F57-B6A2-5FD97D33304C}" destId="{D159340C-1851-4450-B51C-5BA6643B345A}" srcOrd="0" destOrd="0" parTransId="{6F1C0CE1-B21E-4E09-B359-5F4920E66089}" sibTransId="{3F0E413C-853C-4D57-9CAA-B1C6B565877A}"/>
    <dgm:cxn modelId="{8FE1B187-4D95-E340-B137-CA0922DA9595}" type="presParOf" srcId="{FCF936F2-9B8B-4235-9BB7-9CA17A06E420}" destId="{F0C6DFD2-8C62-41CF-A306-03F62EC46958}" srcOrd="0" destOrd="0" presId="urn:microsoft.com/office/officeart/2005/8/layout/funnel1"/>
    <dgm:cxn modelId="{C5E834D8-7052-CB43-9445-862A1DD30C91}" type="presParOf" srcId="{FCF936F2-9B8B-4235-9BB7-9CA17A06E420}" destId="{7E3A2C80-3343-47B0-9AF7-EDBD1BA2B100}" srcOrd="1" destOrd="0" presId="urn:microsoft.com/office/officeart/2005/8/layout/funnel1"/>
    <dgm:cxn modelId="{B444FA39-E57E-A240-A3E7-D1F71F337385}" type="presParOf" srcId="{FCF936F2-9B8B-4235-9BB7-9CA17A06E420}" destId="{046BC5FA-64CC-435F-B2BD-DE74C535851A}" srcOrd="2" destOrd="0" presId="urn:microsoft.com/office/officeart/2005/8/layout/funnel1"/>
    <dgm:cxn modelId="{13BDE476-EFA2-CE43-A92C-F59C137EC8DE}" type="presParOf" srcId="{FCF936F2-9B8B-4235-9BB7-9CA17A06E420}" destId="{64108B8B-3063-4258-9CD3-22F56D05E32F}" srcOrd="3" destOrd="0" presId="urn:microsoft.com/office/officeart/2005/8/layout/funnel1"/>
    <dgm:cxn modelId="{BF895736-4B1C-2A41-95B6-E609A9ED751B}" type="presParOf" srcId="{FCF936F2-9B8B-4235-9BB7-9CA17A06E420}" destId="{6F2EEB08-2446-4790-94BD-15DE2A95D2C4}" srcOrd="4" destOrd="0" presId="urn:microsoft.com/office/officeart/2005/8/layout/funnel1"/>
    <dgm:cxn modelId="{745533E1-843F-4340-9C68-0D9EF00FB709}" type="presParOf" srcId="{FCF936F2-9B8B-4235-9BB7-9CA17A06E420}" destId="{78DEBDFA-3FF3-402D-9AF8-BAC93938C0E4}" srcOrd="5" destOrd="0" presId="urn:microsoft.com/office/officeart/2005/8/layout/funnel1"/>
    <dgm:cxn modelId="{C06EBF25-9F1A-1644-93AE-4954808ED1EE}" type="presParOf" srcId="{FCF936F2-9B8B-4235-9BB7-9CA17A06E420}" destId="{0682CF59-D254-48A9-AB44-14FB55DCF4C7}"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A8369A-5204-452C-8BF2-EE8664E6465E}"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it-IT"/>
        </a:p>
      </dgm:t>
    </dgm:pt>
    <dgm:pt modelId="{306A2125-8117-4DBD-91A6-08EFCE76BE8E}">
      <dgm:prSet phldrT="[Testo]" custT="1"/>
      <dgm:spPr>
        <a:solidFill>
          <a:srgbClr val="10253F"/>
        </a:solidFill>
        <a:ln w="38100" cmpd="sng">
          <a:solidFill>
            <a:srgbClr val="FFFFFF"/>
          </a:solidFill>
        </a:ln>
      </dgm:spPr>
      <dgm:t>
        <a:bodyPr/>
        <a:lstStyle/>
        <a:p>
          <a:r>
            <a:rPr lang="it-IT" sz="1400" dirty="0" err="1" smtClean="0"/>
            <a:t>Scarcity</a:t>
          </a:r>
          <a:r>
            <a:rPr lang="it-IT" sz="1400" dirty="0" smtClean="0"/>
            <a:t> of </a:t>
          </a:r>
          <a:r>
            <a:rPr lang="it-IT" sz="1400" dirty="0" err="1" smtClean="0"/>
            <a:t>resources</a:t>
          </a:r>
          <a:endParaRPr lang="it-IT" sz="1400" dirty="0"/>
        </a:p>
      </dgm:t>
    </dgm:pt>
    <dgm:pt modelId="{078704DE-F9E2-4EC6-AB31-107A3612CA79}" type="parTrans" cxnId="{D98F7875-C674-4D64-BA33-D50629C5FA91}">
      <dgm:prSet/>
      <dgm:spPr/>
      <dgm:t>
        <a:bodyPr/>
        <a:lstStyle/>
        <a:p>
          <a:endParaRPr lang="it-IT"/>
        </a:p>
      </dgm:t>
    </dgm:pt>
    <dgm:pt modelId="{DCDA0C4A-B83E-4B81-8859-52A5852D9256}" type="sibTrans" cxnId="{D98F7875-C674-4D64-BA33-D50629C5FA91}">
      <dgm:prSet/>
      <dgm:spPr>
        <a:ln w="19050">
          <a:solidFill>
            <a:srgbClr val="002060"/>
          </a:solidFill>
        </a:ln>
      </dgm:spPr>
      <dgm:t>
        <a:bodyPr/>
        <a:lstStyle/>
        <a:p>
          <a:endParaRPr lang="it-IT"/>
        </a:p>
      </dgm:t>
    </dgm:pt>
    <dgm:pt modelId="{28C411A2-64DB-4D16-A7B9-29ED60144BFF}">
      <dgm:prSet phldrT="[Testo]" custT="1"/>
      <dgm:spPr>
        <a:solidFill>
          <a:srgbClr val="10253F"/>
        </a:solidFill>
        <a:ln>
          <a:solidFill>
            <a:srgbClr val="FFFFFF"/>
          </a:solidFill>
        </a:ln>
      </dgm:spPr>
      <dgm:t>
        <a:bodyPr/>
        <a:lstStyle/>
        <a:p>
          <a:r>
            <a:rPr lang="it-IT" sz="1400" dirty="0" err="1" smtClean="0"/>
            <a:t>Chronic</a:t>
          </a:r>
          <a:r>
            <a:rPr lang="it-IT" sz="1400" dirty="0" smtClean="0"/>
            <a:t> </a:t>
          </a:r>
          <a:r>
            <a:rPr lang="it-IT" sz="1400" dirty="0" err="1" smtClean="0"/>
            <a:t>diseases</a:t>
          </a:r>
          <a:r>
            <a:rPr lang="it-IT" sz="1400" dirty="0" smtClean="0"/>
            <a:t>, </a:t>
          </a:r>
          <a:r>
            <a:rPr lang="it-IT" sz="1400" dirty="0" err="1" smtClean="0"/>
            <a:t>multimorbidity</a:t>
          </a:r>
          <a:endParaRPr lang="it-IT" sz="1400" dirty="0"/>
        </a:p>
      </dgm:t>
    </dgm:pt>
    <dgm:pt modelId="{60D9C2EE-AE8A-4C5F-BF7C-429187BD2328}" type="parTrans" cxnId="{C7F05C62-BA99-49AA-B2A2-DD345816035F}">
      <dgm:prSet/>
      <dgm:spPr/>
      <dgm:t>
        <a:bodyPr/>
        <a:lstStyle/>
        <a:p>
          <a:endParaRPr lang="it-IT"/>
        </a:p>
      </dgm:t>
    </dgm:pt>
    <dgm:pt modelId="{C1EB0AFA-4118-4FB2-B355-85CCE0864611}" type="sibTrans" cxnId="{C7F05C62-BA99-49AA-B2A2-DD345816035F}">
      <dgm:prSet/>
      <dgm:spPr>
        <a:ln w="19050">
          <a:solidFill>
            <a:srgbClr val="002060"/>
          </a:solidFill>
        </a:ln>
      </dgm:spPr>
      <dgm:t>
        <a:bodyPr/>
        <a:lstStyle/>
        <a:p>
          <a:endParaRPr lang="it-IT" sz="3200"/>
        </a:p>
      </dgm:t>
    </dgm:pt>
    <dgm:pt modelId="{9C3C7513-63B0-40CD-986C-B952D102E765}">
      <dgm:prSet phldrT="[Testo]" custT="1"/>
      <dgm:spPr>
        <a:solidFill>
          <a:srgbClr val="10253F"/>
        </a:solidFill>
        <a:ln>
          <a:solidFill>
            <a:srgbClr val="FFFFFF"/>
          </a:solidFill>
        </a:ln>
      </dgm:spPr>
      <dgm:t>
        <a:bodyPr/>
        <a:lstStyle/>
        <a:p>
          <a:r>
            <a:rPr lang="en-US" sz="1400" dirty="0" smtClean="0"/>
            <a:t>Growing expectations of patients/citizens</a:t>
          </a:r>
          <a:endParaRPr lang="it-IT" sz="1400" dirty="0"/>
        </a:p>
      </dgm:t>
    </dgm:pt>
    <dgm:pt modelId="{3D38D654-FE7D-4EB1-A992-3AEFA460BDAB}" type="parTrans" cxnId="{80D390C8-BDC2-4611-ADCD-1F7ED9B21E54}">
      <dgm:prSet/>
      <dgm:spPr/>
      <dgm:t>
        <a:bodyPr/>
        <a:lstStyle/>
        <a:p>
          <a:endParaRPr lang="it-IT"/>
        </a:p>
      </dgm:t>
    </dgm:pt>
    <dgm:pt modelId="{94A5D0EE-0550-4B00-8245-12A5A54AF210}" type="sibTrans" cxnId="{80D390C8-BDC2-4611-ADCD-1F7ED9B21E54}">
      <dgm:prSet/>
      <dgm:spPr>
        <a:gradFill rotWithShape="0">
          <a:gsLst>
            <a:gs pos="0">
              <a:srgbClr val="000082">
                <a:alpha val="23000"/>
              </a:srgbClr>
            </a:gs>
            <a:gs pos="38000">
              <a:srgbClr val="66008F"/>
            </a:gs>
            <a:gs pos="60000">
              <a:srgbClr val="BA0066"/>
            </a:gs>
            <a:gs pos="86000">
              <a:srgbClr val="FF0000"/>
            </a:gs>
            <a:gs pos="100000">
              <a:srgbClr val="FF8200"/>
            </a:gs>
          </a:gsLst>
          <a:path path="circle">
            <a:fillToRect r="100000" b="100000"/>
          </a:path>
        </a:gradFill>
        <a:ln w="19050">
          <a:solidFill>
            <a:srgbClr val="002060"/>
          </a:solidFill>
        </a:ln>
      </dgm:spPr>
      <dgm:t>
        <a:bodyPr/>
        <a:lstStyle/>
        <a:p>
          <a:endParaRPr lang="it-IT"/>
        </a:p>
      </dgm:t>
    </dgm:pt>
    <dgm:pt modelId="{F7E83ED6-974C-D941-BCCD-20184F5E3451}">
      <dgm:prSet custT="1"/>
      <dgm:spPr>
        <a:solidFill>
          <a:schemeClr val="tx2">
            <a:lumMod val="50000"/>
          </a:schemeClr>
        </a:solidFill>
      </dgm:spPr>
      <dgm:t>
        <a:bodyPr/>
        <a:lstStyle/>
        <a:p>
          <a:r>
            <a:rPr lang="it-IT" sz="1400" dirty="0" err="1" smtClean="0"/>
            <a:t>Demographic</a:t>
          </a:r>
          <a:r>
            <a:rPr lang="it-IT" sz="1400" dirty="0" smtClean="0"/>
            <a:t> </a:t>
          </a:r>
          <a:r>
            <a:rPr lang="it-IT" sz="1400" dirty="0" err="1" smtClean="0"/>
            <a:t>change</a:t>
          </a:r>
          <a:r>
            <a:rPr lang="it-IT" sz="1400" dirty="0" smtClean="0"/>
            <a:t> and </a:t>
          </a:r>
          <a:r>
            <a:rPr lang="it-IT" sz="1400" dirty="0" err="1" smtClean="0"/>
            <a:t>population</a:t>
          </a:r>
          <a:r>
            <a:rPr lang="it-IT" sz="1400" dirty="0" smtClean="0"/>
            <a:t> </a:t>
          </a:r>
          <a:r>
            <a:rPr lang="it-IT" sz="1400" dirty="0" err="1" smtClean="0"/>
            <a:t>ageing</a:t>
          </a:r>
          <a:r>
            <a:rPr lang="it-IT" sz="1400" dirty="0" smtClean="0"/>
            <a:t>, </a:t>
          </a:r>
          <a:r>
            <a:rPr lang="it-IT" sz="1400" dirty="0" err="1" smtClean="0"/>
            <a:t>migration</a:t>
          </a:r>
          <a:endParaRPr lang="it-IT" sz="1400" dirty="0"/>
        </a:p>
      </dgm:t>
    </dgm:pt>
    <dgm:pt modelId="{77286A39-C5EC-6E41-9608-6355EBA98DE3}" type="parTrans" cxnId="{EA997470-3FD8-6B4A-9246-8659F7E3012D}">
      <dgm:prSet/>
      <dgm:spPr/>
      <dgm:t>
        <a:bodyPr/>
        <a:lstStyle/>
        <a:p>
          <a:endParaRPr lang="it-IT"/>
        </a:p>
      </dgm:t>
    </dgm:pt>
    <dgm:pt modelId="{3A4300DD-5444-2441-8FF6-05A628E947C4}" type="sibTrans" cxnId="{EA997470-3FD8-6B4A-9246-8659F7E3012D}">
      <dgm:prSet/>
      <dgm:spPr/>
      <dgm:t>
        <a:bodyPr/>
        <a:lstStyle/>
        <a:p>
          <a:endParaRPr lang="it-IT">
            <a:solidFill>
              <a:srgbClr val="FF0000"/>
            </a:solidFill>
          </a:endParaRPr>
        </a:p>
      </dgm:t>
    </dgm:pt>
    <dgm:pt modelId="{A665442B-27F9-874C-8758-F8557E5C6FE5}">
      <dgm:prSet custT="1"/>
      <dgm:spPr>
        <a:solidFill>
          <a:schemeClr val="tx2">
            <a:lumMod val="50000"/>
          </a:schemeClr>
        </a:solidFill>
      </dgm:spPr>
      <dgm:t>
        <a:bodyPr/>
        <a:lstStyle/>
        <a:p>
          <a:r>
            <a:rPr lang="it-IT" sz="1400" dirty="0" err="1" smtClean="0"/>
            <a:t>Expensive</a:t>
          </a:r>
          <a:r>
            <a:rPr lang="it-IT" sz="1400" dirty="0" smtClean="0"/>
            <a:t> </a:t>
          </a:r>
          <a:r>
            <a:rPr lang="it-IT" sz="1400" dirty="0" err="1" smtClean="0"/>
            <a:t>biomedical</a:t>
          </a:r>
          <a:r>
            <a:rPr lang="it-IT" sz="1400" dirty="0" smtClean="0"/>
            <a:t> </a:t>
          </a:r>
          <a:r>
            <a:rPr lang="it-IT" sz="1400" dirty="0" err="1" smtClean="0"/>
            <a:t>innovations</a:t>
          </a:r>
          <a:r>
            <a:rPr lang="it-IT" sz="1400" dirty="0" smtClean="0"/>
            <a:t>:</a:t>
          </a:r>
        </a:p>
        <a:p>
          <a:r>
            <a:rPr lang="it-IT" sz="1400" dirty="0" err="1" smtClean="0"/>
            <a:t>breakthrough</a:t>
          </a:r>
          <a:r>
            <a:rPr lang="it-IT" sz="1400" dirty="0" smtClean="0"/>
            <a:t> </a:t>
          </a:r>
          <a:r>
            <a:rPr lang="it-IT" sz="1400" dirty="0" err="1" smtClean="0"/>
            <a:t>medicines</a:t>
          </a:r>
          <a:endParaRPr lang="it-IT" sz="1400" dirty="0" smtClean="0"/>
        </a:p>
        <a:p>
          <a:r>
            <a:rPr lang="it-IT" sz="1400" dirty="0" smtClean="0"/>
            <a:t> and </a:t>
          </a:r>
          <a:r>
            <a:rPr lang="it-IT" sz="1400" dirty="0" err="1" smtClean="0"/>
            <a:t>biomedical</a:t>
          </a:r>
          <a:r>
            <a:rPr lang="it-IT" sz="1400" dirty="0" smtClean="0"/>
            <a:t> </a:t>
          </a:r>
          <a:r>
            <a:rPr lang="it-IT" sz="1400" dirty="0" err="1" smtClean="0"/>
            <a:t>devices</a:t>
          </a:r>
          <a:endParaRPr lang="it-IT" sz="1400" dirty="0"/>
        </a:p>
      </dgm:t>
    </dgm:pt>
    <dgm:pt modelId="{816DCB09-67D5-7544-B3F3-FDDF237E18A9}" type="parTrans" cxnId="{367499A2-6124-A54E-AE33-CB9774ACAFED}">
      <dgm:prSet/>
      <dgm:spPr/>
      <dgm:t>
        <a:bodyPr/>
        <a:lstStyle/>
        <a:p>
          <a:endParaRPr lang="it-IT"/>
        </a:p>
      </dgm:t>
    </dgm:pt>
    <dgm:pt modelId="{214A9CDC-3B3C-E24E-A839-22B65A217983}" type="sibTrans" cxnId="{367499A2-6124-A54E-AE33-CB9774ACAFED}">
      <dgm:prSet/>
      <dgm:spPr/>
      <dgm:t>
        <a:bodyPr/>
        <a:lstStyle/>
        <a:p>
          <a:endParaRPr lang="it-IT"/>
        </a:p>
      </dgm:t>
    </dgm:pt>
    <dgm:pt modelId="{5489CC9F-F81D-4DD5-8217-4B8750DD494A}" type="pres">
      <dgm:prSet presAssocID="{C9A8369A-5204-452C-8BF2-EE8664E6465E}" presName="cycle" presStyleCnt="0">
        <dgm:presLayoutVars>
          <dgm:dir/>
          <dgm:resizeHandles val="exact"/>
        </dgm:presLayoutVars>
      </dgm:prSet>
      <dgm:spPr/>
      <dgm:t>
        <a:bodyPr/>
        <a:lstStyle/>
        <a:p>
          <a:endParaRPr lang="it-IT"/>
        </a:p>
      </dgm:t>
    </dgm:pt>
    <dgm:pt modelId="{6729D0A0-E108-442B-A7AF-019457D5B0B6}" type="pres">
      <dgm:prSet presAssocID="{306A2125-8117-4DBD-91A6-08EFCE76BE8E}" presName="node" presStyleLbl="node1" presStyleIdx="0" presStyleCnt="5" custScaleX="141482" custScaleY="95467" custRadScaleRad="81206" custRadScaleInc="66230">
        <dgm:presLayoutVars>
          <dgm:bulletEnabled val="1"/>
        </dgm:presLayoutVars>
      </dgm:prSet>
      <dgm:spPr/>
      <dgm:t>
        <a:bodyPr/>
        <a:lstStyle/>
        <a:p>
          <a:endParaRPr lang="it-IT"/>
        </a:p>
      </dgm:t>
    </dgm:pt>
    <dgm:pt modelId="{6F35A6BB-A917-40B6-8EF4-E136C853EFD7}" type="pres">
      <dgm:prSet presAssocID="{306A2125-8117-4DBD-91A6-08EFCE76BE8E}" presName="spNode" presStyleCnt="0"/>
      <dgm:spPr/>
    </dgm:pt>
    <dgm:pt modelId="{69DB8699-AD7A-41C2-86E4-87B100037FB1}" type="pres">
      <dgm:prSet presAssocID="{DCDA0C4A-B83E-4B81-8859-52A5852D9256}" presName="sibTrans" presStyleLbl="sibTrans1D1" presStyleIdx="0" presStyleCnt="5"/>
      <dgm:spPr/>
      <dgm:t>
        <a:bodyPr/>
        <a:lstStyle/>
        <a:p>
          <a:endParaRPr lang="it-IT"/>
        </a:p>
      </dgm:t>
    </dgm:pt>
    <dgm:pt modelId="{D5B17587-EE8B-4668-BAFC-E166BFFC12A5}" type="pres">
      <dgm:prSet presAssocID="{28C411A2-64DB-4D16-A7B9-29ED60144BFF}" presName="node" presStyleLbl="node1" presStyleIdx="1" presStyleCnt="5" custScaleX="141482" custScaleY="95467" custRadScaleRad="164757" custRadScaleInc="64773">
        <dgm:presLayoutVars>
          <dgm:bulletEnabled val="1"/>
        </dgm:presLayoutVars>
      </dgm:prSet>
      <dgm:spPr/>
      <dgm:t>
        <a:bodyPr/>
        <a:lstStyle/>
        <a:p>
          <a:endParaRPr lang="it-IT"/>
        </a:p>
      </dgm:t>
    </dgm:pt>
    <dgm:pt modelId="{7D629239-43CD-45B4-958C-CC8682FCE08A}" type="pres">
      <dgm:prSet presAssocID="{28C411A2-64DB-4D16-A7B9-29ED60144BFF}" presName="spNode" presStyleCnt="0"/>
      <dgm:spPr/>
    </dgm:pt>
    <dgm:pt modelId="{E36CE188-6F62-4153-8401-AFE3CD43F2E5}" type="pres">
      <dgm:prSet presAssocID="{C1EB0AFA-4118-4FB2-B355-85CCE0864611}" presName="sibTrans" presStyleLbl="sibTrans1D1" presStyleIdx="1" presStyleCnt="5"/>
      <dgm:spPr/>
      <dgm:t>
        <a:bodyPr/>
        <a:lstStyle/>
        <a:p>
          <a:endParaRPr lang="it-IT"/>
        </a:p>
      </dgm:t>
    </dgm:pt>
    <dgm:pt modelId="{61E92ABA-21AA-4EC0-BA77-6FE1C485E182}" type="pres">
      <dgm:prSet presAssocID="{9C3C7513-63B0-40CD-986C-B952D102E765}" presName="node" presStyleLbl="node1" presStyleIdx="2" presStyleCnt="5" custScaleX="141482" custScaleY="95467" custRadScaleRad="142418" custRadScaleInc="-73634">
        <dgm:presLayoutVars>
          <dgm:bulletEnabled val="1"/>
        </dgm:presLayoutVars>
      </dgm:prSet>
      <dgm:spPr/>
      <dgm:t>
        <a:bodyPr/>
        <a:lstStyle/>
        <a:p>
          <a:endParaRPr lang="it-IT"/>
        </a:p>
      </dgm:t>
    </dgm:pt>
    <dgm:pt modelId="{DC867868-212D-4935-ACBB-A2236781A316}" type="pres">
      <dgm:prSet presAssocID="{9C3C7513-63B0-40CD-986C-B952D102E765}" presName="spNode" presStyleCnt="0"/>
      <dgm:spPr/>
    </dgm:pt>
    <dgm:pt modelId="{C8DF2EB9-E78D-4CE0-88DE-AB8C7A91BAFD}" type="pres">
      <dgm:prSet presAssocID="{94A5D0EE-0550-4B00-8245-12A5A54AF210}" presName="sibTrans" presStyleLbl="sibTrans1D1" presStyleIdx="2" presStyleCnt="5"/>
      <dgm:spPr/>
      <dgm:t>
        <a:bodyPr/>
        <a:lstStyle/>
        <a:p>
          <a:endParaRPr lang="it-IT"/>
        </a:p>
      </dgm:t>
    </dgm:pt>
    <dgm:pt modelId="{46DCDD6E-5EBF-6940-81DF-86C2D596B708}" type="pres">
      <dgm:prSet presAssocID="{A665442B-27F9-874C-8758-F8557E5C6FE5}" presName="node" presStyleLbl="node1" presStyleIdx="3" presStyleCnt="5" custScaleX="184177" custScaleY="130990" custRadScaleRad="121575" custRadScaleInc="8363">
        <dgm:presLayoutVars>
          <dgm:bulletEnabled val="1"/>
        </dgm:presLayoutVars>
      </dgm:prSet>
      <dgm:spPr/>
      <dgm:t>
        <a:bodyPr/>
        <a:lstStyle/>
        <a:p>
          <a:endParaRPr lang="it-IT"/>
        </a:p>
      </dgm:t>
    </dgm:pt>
    <dgm:pt modelId="{04A28303-757B-B846-8ACB-C3CAAEA9F2C7}" type="pres">
      <dgm:prSet presAssocID="{A665442B-27F9-874C-8758-F8557E5C6FE5}" presName="spNode" presStyleCnt="0"/>
      <dgm:spPr/>
    </dgm:pt>
    <dgm:pt modelId="{DD8C2410-4785-8F4F-A12A-C0462B5D5815}" type="pres">
      <dgm:prSet presAssocID="{214A9CDC-3B3C-E24E-A839-22B65A217983}" presName="sibTrans" presStyleLbl="sibTrans1D1" presStyleIdx="3" presStyleCnt="5"/>
      <dgm:spPr/>
      <dgm:t>
        <a:bodyPr/>
        <a:lstStyle/>
        <a:p>
          <a:endParaRPr lang="it-IT"/>
        </a:p>
      </dgm:t>
    </dgm:pt>
    <dgm:pt modelId="{F0876D36-466E-224A-8FC0-ACCA58E9E7EA}" type="pres">
      <dgm:prSet presAssocID="{F7E83ED6-974C-D941-BCCD-20184F5E3451}" presName="node" presStyleLbl="node1" presStyleIdx="4" presStyleCnt="5" custScaleX="152249" custRadScaleRad="143048" custRadScaleInc="-65115">
        <dgm:presLayoutVars>
          <dgm:bulletEnabled val="1"/>
        </dgm:presLayoutVars>
      </dgm:prSet>
      <dgm:spPr/>
      <dgm:t>
        <a:bodyPr/>
        <a:lstStyle/>
        <a:p>
          <a:endParaRPr lang="it-IT"/>
        </a:p>
      </dgm:t>
    </dgm:pt>
    <dgm:pt modelId="{C24FE97E-B377-1F43-9839-1B9165681820}" type="pres">
      <dgm:prSet presAssocID="{F7E83ED6-974C-D941-BCCD-20184F5E3451}" presName="spNode" presStyleCnt="0"/>
      <dgm:spPr/>
    </dgm:pt>
    <dgm:pt modelId="{52285B32-8B7A-E747-B4EC-A5EA64F9E6F0}" type="pres">
      <dgm:prSet presAssocID="{3A4300DD-5444-2441-8FF6-05A628E947C4}" presName="sibTrans" presStyleLbl="sibTrans1D1" presStyleIdx="4" presStyleCnt="5"/>
      <dgm:spPr/>
      <dgm:t>
        <a:bodyPr/>
        <a:lstStyle/>
        <a:p>
          <a:endParaRPr lang="it-IT"/>
        </a:p>
      </dgm:t>
    </dgm:pt>
  </dgm:ptLst>
  <dgm:cxnLst>
    <dgm:cxn modelId="{66C2A71F-A7FA-F447-9528-4C1A5C90DEB7}" type="presOf" srcId="{9C3C7513-63B0-40CD-986C-B952D102E765}" destId="{61E92ABA-21AA-4EC0-BA77-6FE1C485E182}" srcOrd="0" destOrd="0" presId="urn:microsoft.com/office/officeart/2005/8/layout/cycle6"/>
    <dgm:cxn modelId="{D98F7875-C674-4D64-BA33-D50629C5FA91}" srcId="{C9A8369A-5204-452C-8BF2-EE8664E6465E}" destId="{306A2125-8117-4DBD-91A6-08EFCE76BE8E}" srcOrd="0" destOrd="0" parTransId="{078704DE-F9E2-4EC6-AB31-107A3612CA79}" sibTransId="{DCDA0C4A-B83E-4B81-8859-52A5852D9256}"/>
    <dgm:cxn modelId="{3121B9A0-8F0F-4544-9DCD-A25E63A9102F}" type="presOf" srcId="{A665442B-27F9-874C-8758-F8557E5C6FE5}" destId="{46DCDD6E-5EBF-6940-81DF-86C2D596B708}" srcOrd="0" destOrd="0" presId="urn:microsoft.com/office/officeart/2005/8/layout/cycle6"/>
    <dgm:cxn modelId="{58D7918A-1123-044A-9B06-8B2EA999C1B8}" type="presOf" srcId="{3A4300DD-5444-2441-8FF6-05A628E947C4}" destId="{52285B32-8B7A-E747-B4EC-A5EA64F9E6F0}" srcOrd="0" destOrd="0" presId="urn:microsoft.com/office/officeart/2005/8/layout/cycle6"/>
    <dgm:cxn modelId="{BDFA086D-1D4D-7D45-BE8A-CAC0064938B7}" type="presOf" srcId="{C1EB0AFA-4118-4FB2-B355-85CCE0864611}" destId="{E36CE188-6F62-4153-8401-AFE3CD43F2E5}" srcOrd="0" destOrd="0" presId="urn:microsoft.com/office/officeart/2005/8/layout/cycle6"/>
    <dgm:cxn modelId="{54999F2E-650D-C940-A54D-B755BEB89AA5}" type="presOf" srcId="{F7E83ED6-974C-D941-BCCD-20184F5E3451}" destId="{F0876D36-466E-224A-8FC0-ACCA58E9E7EA}" srcOrd="0" destOrd="0" presId="urn:microsoft.com/office/officeart/2005/8/layout/cycle6"/>
    <dgm:cxn modelId="{C7F05C62-BA99-49AA-B2A2-DD345816035F}" srcId="{C9A8369A-5204-452C-8BF2-EE8664E6465E}" destId="{28C411A2-64DB-4D16-A7B9-29ED60144BFF}" srcOrd="1" destOrd="0" parTransId="{60D9C2EE-AE8A-4C5F-BF7C-429187BD2328}" sibTransId="{C1EB0AFA-4118-4FB2-B355-85CCE0864611}"/>
    <dgm:cxn modelId="{8B2C3B4F-5ECD-C943-8B25-ABFA8FF6F1E5}" type="presOf" srcId="{214A9CDC-3B3C-E24E-A839-22B65A217983}" destId="{DD8C2410-4785-8F4F-A12A-C0462B5D5815}" srcOrd="0" destOrd="0" presId="urn:microsoft.com/office/officeart/2005/8/layout/cycle6"/>
    <dgm:cxn modelId="{FF602BD0-0A12-224E-AE91-C162CDB221A7}" type="presOf" srcId="{306A2125-8117-4DBD-91A6-08EFCE76BE8E}" destId="{6729D0A0-E108-442B-A7AF-019457D5B0B6}" srcOrd="0" destOrd="0" presId="urn:microsoft.com/office/officeart/2005/8/layout/cycle6"/>
    <dgm:cxn modelId="{7EC66FEE-7AF1-5F45-928E-1322C71FA889}" type="presOf" srcId="{94A5D0EE-0550-4B00-8245-12A5A54AF210}" destId="{C8DF2EB9-E78D-4CE0-88DE-AB8C7A91BAFD}" srcOrd="0" destOrd="0" presId="urn:microsoft.com/office/officeart/2005/8/layout/cycle6"/>
    <dgm:cxn modelId="{367499A2-6124-A54E-AE33-CB9774ACAFED}" srcId="{C9A8369A-5204-452C-8BF2-EE8664E6465E}" destId="{A665442B-27F9-874C-8758-F8557E5C6FE5}" srcOrd="3" destOrd="0" parTransId="{816DCB09-67D5-7544-B3F3-FDDF237E18A9}" sibTransId="{214A9CDC-3B3C-E24E-A839-22B65A217983}"/>
    <dgm:cxn modelId="{77A6D7DB-DAF1-B341-855E-066051456587}" type="presOf" srcId="{28C411A2-64DB-4D16-A7B9-29ED60144BFF}" destId="{D5B17587-EE8B-4668-BAFC-E166BFFC12A5}" srcOrd="0" destOrd="0" presId="urn:microsoft.com/office/officeart/2005/8/layout/cycle6"/>
    <dgm:cxn modelId="{3D73E175-D961-7043-83D4-0C82DCA6C833}" type="presOf" srcId="{C9A8369A-5204-452C-8BF2-EE8664E6465E}" destId="{5489CC9F-F81D-4DD5-8217-4B8750DD494A}" srcOrd="0" destOrd="0" presId="urn:microsoft.com/office/officeart/2005/8/layout/cycle6"/>
    <dgm:cxn modelId="{C413958D-4CBB-2248-9941-7E8EFB389FB5}" type="presOf" srcId="{DCDA0C4A-B83E-4B81-8859-52A5852D9256}" destId="{69DB8699-AD7A-41C2-86E4-87B100037FB1}" srcOrd="0" destOrd="0" presId="urn:microsoft.com/office/officeart/2005/8/layout/cycle6"/>
    <dgm:cxn modelId="{80D390C8-BDC2-4611-ADCD-1F7ED9B21E54}" srcId="{C9A8369A-5204-452C-8BF2-EE8664E6465E}" destId="{9C3C7513-63B0-40CD-986C-B952D102E765}" srcOrd="2" destOrd="0" parTransId="{3D38D654-FE7D-4EB1-A992-3AEFA460BDAB}" sibTransId="{94A5D0EE-0550-4B00-8245-12A5A54AF210}"/>
    <dgm:cxn modelId="{EA997470-3FD8-6B4A-9246-8659F7E3012D}" srcId="{C9A8369A-5204-452C-8BF2-EE8664E6465E}" destId="{F7E83ED6-974C-D941-BCCD-20184F5E3451}" srcOrd="4" destOrd="0" parTransId="{77286A39-C5EC-6E41-9608-6355EBA98DE3}" sibTransId="{3A4300DD-5444-2441-8FF6-05A628E947C4}"/>
    <dgm:cxn modelId="{71E13490-390D-0C4D-A0DF-15C3589A7F4E}" type="presParOf" srcId="{5489CC9F-F81D-4DD5-8217-4B8750DD494A}" destId="{6729D0A0-E108-442B-A7AF-019457D5B0B6}" srcOrd="0" destOrd="0" presId="urn:microsoft.com/office/officeart/2005/8/layout/cycle6"/>
    <dgm:cxn modelId="{C916ABD1-37AA-ED4B-8845-8D9CEDD6AB43}" type="presParOf" srcId="{5489CC9F-F81D-4DD5-8217-4B8750DD494A}" destId="{6F35A6BB-A917-40B6-8EF4-E136C853EFD7}" srcOrd="1" destOrd="0" presId="urn:microsoft.com/office/officeart/2005/8/layout/cycle6"/>
    <dgm:cxn modelId="{B61B4CDD-CC51-794B-AC47-0529C73DEAC5}" type="presParOf" srcId="{5489CC9F-F81D-4DD5-8217-4B8750DD494A}" destId="{69DB8699-AD7A-41C2-86E4-87B100037FB1}" srcOrd="2" destOrd="0" presId="urn:microsoft.com/office/officeart/2005/8/layout/cycle6"/>
    <dgm:cxn modelId="{8856B75E-26B2-D74F-B1BA-3C38D2E9EEF3}" type="presParOf" srcId="{5489CC9F-F81D-4DD5-8217-4B8750DD494A}" destId="{D5B17587-EE8B-4668-BAFC-E166BFFC12A5}" srcOrd="3" destOrd="0" presId="urn:microsoft.com/office/officeart/2005/8/layout/cycle6"/>
    <dgm:cxn modelId="{9283081F-66C1-934F-8E8F-2709A5F40FB6}" type="presParOf" srcId="{5489CC9F-F81D-4DD5-8217-4B8750DD494A}" destId="{7D629239-43CD-45B4-958C-CC8682FCE08A}" srcOrd="4" destOrd="0" presId="urn:microsoft.com/office/officeart/2005/8/layout/cycle6"/>
    <dgm:cxn modelId="{3E271118-C498-E04E-B225-DD6DBF0175C7}" type="presParOf" srcId="{5489CC9F-F81D-4DD5-8217-4B8750DD494A}" destId="{E36CE188-6F62-4153-8401-AFE3CD43F2E5}" srcOrd="5" destOrd="0" presId="urn:microsoft.com/office/officeart/2005/8/layout/cycle6"/>
    <dgm:cxn modelId="{A0EE947D-8240-244E-AA23-99A6A4332B7C}" type="presParOf" srcId="{5489CC9F-F81D-4DD5-8217-4B8750DD494A}" destId="{61E92ABA-21AA-4EC0-BA77-6FE1C485E182}" srcOrd="6" destOrd="0" presId="urn:microsoft.com/office/officeart/2005/8/layout/cycle6"/>
    <dgm:cxn modelId="{88A03CDD-9CD4-CD4B-AAC2-80DD4E5B5A8B}" type="presParOf" srcId="{5489CC9F-F81D-4DD5-8217-4B8750DD494A}" destId="{DC867868-212D-4935-ACBB-A2236781A316}" srcOrd="7" destOrd="0" presId="urn:microsoft.com/office/officeart/2005/8/layout/cycle6"/>
    <dgm:cxn modelId="{DCCE34C8-D578-7C4A-855F-96912F24604E}" type="presParOf" srcId="{5489CC9F-F81D-4DD5-8217-4B8750DD494A}" destId="{C8DF2EB9-E78D-4CE0-88DE-AB8C7A91BAFD}" srcOrd="8" destOrd="0" presId="urn:microsoft.com/office/officeart/2005/8/layout/cycle6"/>
    <dgm:cxn modelId="{8C9DA262-41E8-E240-A3D4-51C04284F2D9}" type="presParOf" srcId="{5489CC9F-F81D-4DD5-8217-4B8750DD494A}" destId="{46DCDD6E-5EBF-6940-81DF-86C2D596B708}" srcOrd="9" destOrd="0" presId="urn:microsoft.com/office/officeart/2005/8/layout/cycle6"/>
    <dgm:cxn modelId="{A75B6420-6ED4-7D4A-89F6-1F0723ED0351}" type="presParOf" srcId="{5489CC9F-F81D-4DD5-8217-4B8750DD494A}" destId="{04A28303-757B-B846-8ACB-C3CAAEA9F2C7}" srcOrd="10" destOrd="0" presId="urn:microsoft.com/office/officeart/2005/8/layout/cycle6"/>
    <dgm:cxn modelId="{90DE63C9-118E-B947-92DB-FD4064ACF4CF}" type="presParOf" srcId="{5489CC9F-F81D-4DD5-8217-4B8750DD494A}" destId="{DD8C2410-4785-8F4F-A12A-C0462B5D5815}" srcOrd="11" destOrd="0" presId="urn:microsoft.com/office/officeart/2005/8/layout/cycle6"/>
    <dgm:cxn modelId="{88EFBE1A-BE1B-514E-862A-E7607919F021}" type="presParOf" srcId="{5489CC9F-F81D-4DD5-8217-4B8750DD494A}" destId="{F0876D36-466E-224A-8FC0-ACCA58E9E7EA}" srcOrd="12" destOrd="0" presId="urn:microsoft.com/office/officeart/2005/8/layout/cycle6"/>
    <dgm:cxn modelId="{360807CB-7273-814E-ACBB-B9F3BA02F1B2}" type="presParOf" srcId="{5489CC9F-F81D-4DD5-8217-4B8750DD494A}" destId="{C24FE97E-B377-1F43-9839-1B9165681820}" srcOrd="13" destOrd="0" presId="urn:microsoft.com/office/officeart/2005/8/layout/cycle6"/>
    <dgm:cxn modelId="{E9D9C639-7E85-8F41-B888-6CE5C13E897D}" type="presParOf" srcId="{5489CC9F-F81D-4DD5-8217-4B8750DD494A}" destId="{52285B32-8B7A-E747-B4EC-A5EA64F9E6F0}"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3BCBDF-B519-F747-ADCB-80347309C8CF}" type="datetimeFigureOut">
              <a:rPr lang="it-IT" smtClean="0"/>
              <a:t>23/10/2017</a:t>
            </a:fld>
            <a:endParaRPr lang="it-IT"/>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95AE51-4C90-BB4E-95E9-DB398CEF3582}" type="slidenum">
              <a:rPr lang="it-IT" smtClean="0"/>
              <a:t>‹N›</a:t>
            </a:fld>
            <a:endParaRPr lang="it-IT"/>
          </a:p>
        </p:txBody>
      </p:sp>
    </p:spTree>
    <p:extLst>
      <p:ext uri="{BB962C8B-B14F-4D97-AF65-F5344CB8AC3E}">
        <p14:creationId xmlns:p14="http://schemas.microsoft.com/office/powerpoint/2010/main" val="573919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charset="0"/>
                <a:cs typeface="ＭＳ Ｐゴシック" charset="0"/>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D2AF128C-6CA1-C34F-925F-443BC1121ABE}" type="datetimeFigureOut">
              <a:rPr lang="it-IT" altLang="x-none"/>
              <a:pPr/>
              <a:t>23/10/2017</a:t>
            </a:fld>
            <a:endParaRPr lang="it-IT" altLang="x-none"/>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smtClean="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ＭＳ Ｐゴシック" charset="0"/>
                <a:cs typeface="ＭＳ Ｐゴシック" charset="0"/>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3E9A0D3E-12C8-A047-918F-8141C01B854F}" type="slidenum">
              <a:rPr lang="it-IT" altLang="x-none"/>
              <a:pPr/>
              <a:t>‹N›</a:t>
            </a:fld>
            <a:endParaRPr lang="it-IT" altLang="x-none"/>
          </a:p>
        </p:txBody>
      </p:sp>
    </p:spTree>
    <p:extLst>
      <p:ext uri="{BB962C8B-B14F-4D97-AF65-F5344CB8AC3E}">
        <p14:creationId xmlns:p14="http://schemas.microsoft.com/office/powerpoint/2010/main" val="90763366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E9A0D3E-12C8-A047-918F-8141C01B854F}" type="slidenum">
              <a:rPr lang="it-IT" altLang="x-none" smtClean="0"/>
              <a:pPr/>
              <a:t>7</a:t>
            </a:fld>
            <a:endParaRPr lang="it-IT" altLang="x-none"/>
          </a:p>
        </p:txBody>
      </p:sp>
    </p:spTree>
    <p:extLst>
      <p:ext uri="{BB962C8B-B14F-4D97-AF65-F5344CB8AC3E}">
        <p14:creationId xmlns:p14="http://schemas.microsoft.com/office/powerpoint/2010/main" val="1994967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just" defTabSz="914400" rtl="0" eaLnBrk="1" fontAlgn="auto" latinLnBrk="0" hangingPunct="1">
              <a:lnSpc>
                <a:spcPct val="115000"/>
              </a:lnSpc>
              <a:spcBef>
                <a:spcPct val="20000"/>
              </a:spcBef>
              <a:spcAft>
                <a:spcPts val="1000"/>
              </a:spcAft>
              <a:buClrTx/>
              <a:buSzTx/>
              <a:buFontTx/>
              <a:buNone/>
              <a:tabLst/>
              <a:defRPr/>
            </a:pPr>
            <a:r>
              <a:rPr kumimoji="0" lang="en-GB" sz="1700" b="0" i="0" u="none" strike="noStrike" kern="1200" cap="none" spc="0" normalizeH="0" baseline="0" noProof="0" dirty="0" smtClean="0">
                <a:ln>
                  <a:noFill/>
                </a:ln>
                <a:solidFill>
                  <a:prstClr val="black"/>
                </a:solidFill>
                <a:effectLst/>
                <a:uLnTx/>
                <a:uFillTx/>
                <a:latin typeface="Segoe UI" panose="020B0502040204020203" pitchFamily="34" charset="0"/>
                <a:ea typeface="Calibri" panose="020F0502020204030204" pitchFamily="34" charset="0"/>
                <a:cs typeface="Times New Roman" panose="02020603050405020304" pitchFamily="18" charset="0"/>
              </a:rPr>
              <a:t>Today’s priority is to promote </a:t>
            </a:r>
            <a:r>
              <a:rPr kumimoji="0" lang="en-GB" sz="1700" b="1" i="0" u="none" strike="noStrike" kern="1200" cap="none" spc="0" normalizeH="0" baseline="0" noProof="0" dirty="0" smtClean="0">
                <a:ln>
                  <a:noFill/>
                </a:ln>
                <a:solidFill>
                  <a:prstClr val="black"/>
                </a:solidFill>
                <a:effectLst/>
                <a:uLnTx/>
                <a:uFillTx/>
                <a:latin typeface="Segoe UI" panose="020B0502040204020203" pitchFamily="34" charset="0"/>
                <a:ea typeface="Calibri" panose="020F0502020204030204" pitchFamily="34" charset="0"/>
                <a:cs typeface="Times New Roman" panose="02020603050405020304" pitchFamily="18" charset="0"/>
              </a:rPr>
              <a:t>health and well-being </a:t>
            </a:r>
            <a:r>
              <a:rPr kumimoji="0" lang="en-GB" sz="1700" b="0" i="0" u="none" strike="noStrike" kern="1200" cap="none" spc="0" normalizeH="0" baseline="0" noProof="0" dirty="0" smtClean="0">
                <a:ln>
                  <a:noFill/>
                </a:ln>
                <a:solidFill>
                  <a:prstClr val="black"/>
                </a:solidFill>
                <a:effectLst/>
                <a:uLnTx/>
                <a:uFillTx/>
                <a:latin typeface="Segoe UI" panose="020B0502040204020203" pitchFamily="34" charset="0"/>
                <a:ea typeface="Calibri" panose="020F0502020204030204" pitchFamily="34" charset="0"/>
                <a:cs typeface="Times New Roman" panose="02020603050405020304" pitchFamily="18" charset="0"/>
              </a:rPr>
              <a:t>for all. </a:t>
            </a:r>
          </a:p>
          <a:p>
            <a:pPr marL="0" marR="0" lvl="0" indent="0" algn="just" defTabSz="914400" rtl="0" eaLnBrk="1" fontAlgn="auto" latinLnBrk="0" hangingPunct="1">
              <a:lnSpc>
                <a:spcPct val="115000"/>
              </a:lnSpc>
              <a:spcBef>
                <a:spcPct val="20000"/>
              </a:spcBef>
              <a:spcAft>
                <a:spcPts val="1000"/>
              </a:spcAft>
              <a:buClrTx/>
              <a:buSzTx/>
              <a:buFontTx/>
              <a:buNone/>
              <a:tabLst/>
              <a:defRPr/>
            </a:pPr>
            <a:r>
              <a:rPr kumimoji="0" lang="en-GB" sz="1700" b="0" i="0" u="none" strike="noStrike" kern="1200" cap="none" spc="0" normalizeH="0" baseline="0" noProof="0" dirty="0" smtClean="0">
                <a:ln>
                  <a:noFill/>
                </a:ln>
                <a:solidFill>
                  <a:prstClr val="black"/>
                </a:solidFill>
                <a:effectLst/>
                <a:uLnTx/>
                <a:uFillTx/>
                <a:latin typeface="Segoe UI" panose="020B0502040204020203" pitchFamily="34" charset="0"/>
                <a:ea typeface="Calibri" panose="020F0502020204030204" pitchFamily="34" charset="0"/>
                <a:cs typeface="Times New Roman" panose="02020603050405020304" pitchFamily="18" charset="0"/>
              </a:rPr>
              <a:t> </a:t>
            </a:r>
            <a:r>
              <a:rPr kumimoji="0" lang="en-GB" sz="1700" b="1" i="0" u="none" strike="noStrike" kern="1200" cap="none" spc="0" normalizeH="0" baseline="0" noProof="0" dirty="0" smtClean="0">
                <a:ln>
                  <a:noFill/>
                </a:ln>
                <a:solidFill>
                  <a:prstClr val="black"/>
                </a:solidFill>
                <a:effectLst/>
                <a:uLnTx/>
                <a:uFillTx/>
                <a:latin typeface="Segoe UI" panose="020B0502040204020203" pitchFamily="34" charset="0"/>
                <a:ea typeface="Calibri" panose="020F0502020204030204" pitchFamily="34" charset="0"/>
                <a:cs typeface="Times New Roman" panose="02020603050405020304" pitchFamily="18" charset="0"/>
              </a:rPr>
              <a:t>Governments, the private sector and citizens’ networks collaborate</a:t>
            </a:r>
            <a:r>
              <a:rPr kumimoji="0" lang="en-GB" sz="1700" b="0" i="0" u="none" strike="noStrike" kern="1200" cap="none" spc="0" normalizeH="0" baseline="0" noProof="0" dirty="0" smtClean="0">
                <a:ln>
                  <a:noFill/>
                </a:ln>
                <a:solidFill>
                  <a:prstClr val="black"/>
                </a:solidFill>
                <a:effectLst/>
                <a:uLnTx/>
                <a:uFillTx/>
                <a:latin typeface="Segoe UI" panose="020B0502040204020203" pitchFamily="34" charset="0"/>
                <a:ea typeface="Calibri" panose="020F0502020204030204" pitchFamily="34" charset="0"/>
                <a:cs typeface="Times New Roman" panose="02020603050405020304" pitchFamily="18" charset="0"/>
              </a:rPr>
              <a:t> closely to develop and experiment solutions that promote quality of life, healthy opportunities and efficient care. The overarching aim is to guarantee good lives for all </a:t>
            </a:r>
            <a:r>
              <a:rPr kumimoji="0" lang="en-GB" sz="1700" b="1" i="1" u="none" strike="noStrike" kern="1200" cap="none" spc="0" normalizeH="0" baseline="0" noProof="0" dirty="0" smtClean="0">
                <a:ln>
                  <a:noFill/>
                </a:ln>
                <a:solidFill>
                  <a:prstClr val="black"/>
                </a:solidFill>
                <a:effectLst/>
                <a:uLnTx/>
                <a:uFillTx/>
                <a:latin typeface="Segoe UI" panose="020B0502040204020203" pitchFamily="34" charset="0"/>
                <a:ea typeface="Calibri" panose="020F0502020204030204" pitchFamily="34" charset="0"/>
                <a:cs typeface="Times New Roman" panose="02020603050405020304" pitchFamily="18" charset="0"/>
              </a:rPr>
              <a:t>while respecting the limits of the planet</a:t>
            </a:r>
            <a:r>
              <a:rPr kumimoji="0" lang="en-GB" sz="1700" b="1" i="0" u="none" strike="noStrike" kern="1200" cap="none" spc="0" normalizeH="0" baseline="0" noProof="0" dirty="0" smtClean="0">
                <a:ln>
                  <a:noFill/>
                </a:ln>
                <a:solidFill>
                  <a:prstClr val="black"/>
                </a:solidFill>
                <a:effectLst/>
                <a:uLnTx/>
                <a:uFillTx/>
                <a:latin typeface="Segoe UI" panose="020B0502040204020203" pitchFamily="34" charset="0"/>
                <a:ea typeface="Calibri" panose="020F0502020204030204" pitchFamily="34" charset="0"/>
                <a:cs typeface="Times New Roman" panose="02020603050405020304" pitchFamily="18" charset="0"/>
              </a:rPr>
              <a:t>. </a:t>
            </a:r>
            <a:r>
              <a:rPr kumimoji="0" lang="en-GB" sz="1700" b="0" i="0" u="none" strike="noStrike" kern="1200" cap="none" spc="0" normalizeH="0" baseline="0" noProof="0" dirty="0" smtClean="0">
                <a:ln>
                  <a:noFill/>
                </a:ln>
                <a:solidFill>
                  <a:prstClr val="black"/>
                </a:solidFill>
                <a:effectLst/>
                <a:uLnTx/>
                <a:uFillTx/>
                <a:latin typeface="Segoe UI" panose="020B0502040204020203" pitchFamily="34" charset="0"/>
                <a:ea typeface="Calibri" panose="020F0502020204030204" pitchFamily="34" charset="0"/>
                <a:cs typeface="Times New Roman" panose="02020603050405020304" pitchFamily="18" charset="0"/>
              </a:rPr>
              <a:t>Health concerns have long been included in all policies on a global level and EU strategies systematically set health targets in all relevant EU policy areas. When governments take the lead for delivering policy, </a:t>
            </a:r>
            <a:r>
              <a:rPr kumimoji="0" lang="en-GB" sz="1700" b="1" i="0" u="none" strike="noStrike" kern="1200" cap="none" spc="0" normalizeH="0" baseline="0" noProof="0" dirty="0" smtClean="0">
                <a:ln>
                  <a:noFill/>
                </a:ln>
                <a:solidFill>
                  <a:prstClr val="black"/>
                </a:solidFill>
                <a:effectLst/>
                <a:uLnTx/>
                <a:uFillTx/>
                <a:latin typeface="Segoe UI" panose="020B0502040204020203" pitchFamily="34" charset="0"/>
                <a:ea typeface="Calibri" panose="020F0502020204030204" pitchFamily="34" charset="0"/>
                <a:cs typeface="Times New Roman" panose="02020603050405020304" pitchFamily="18" charset="0"/>
              </a:rPr>
              <a:t>citizen participation is ensured throughout the policy making process</a:t>
            </a:r>
            <a:r>
              <a:rPr kumimoji="0" lang="en-GB" sz="1700" b="0" i="0" u="none" strike="noStrike" kern="1200" cap="none" spc="0" normalizeH="0" baseline="0" noProof="0" dirty="0" smtClean="0">
                <a:ln>
                  <a:noFill/>
                </a:ln>
                <a:solidFill>
                  <a:prstClr val="black"/>
                </a:solidFill>
                <a:effectLst/>
                <a:uLnTx/>
                <a:uFillTx/>
                <a:latin typeface="Segoe UI" panose="020B0502040204020203" pitchFamily="34" charset="0"/>
                <a:ea typeface="Calibri" panose="020F0502020204030204" pitchFamily="34" charset="0"/>
                <a:cs typeface="Times New Roman" panose="02020603050405020304" pitchFamily="18" charset="0"/>
              </a:rPr>
              <a:t> and policy-makers as well as industries are held accountable for the health impact of products, services and policies by well organised networks of citizens. These mechanisms allow for effective regulation that respects individuals’ aspirations and needs, while promoting equity, sustainability and human health.  </a:t>
            </a:r>
            <a:endParaRPr kumimoji="0" lang="it-IT" sz="17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GB" sz="1700" b="1" i="0" u="none" strike="noStrike" kern="1200" cap="none" spc="0" normalizeH="0" baseline="0" noProof="0" dirty="0" smtClean="0">
                <a:ln>
                  <a:noFill/>
                </a:ln>
                <a:solidFill>
                  <a:prstClr val="black"/>
                </a:solidFill>
                <a:effectLst/>
                <a:uLnTx/>
                <a:uFillTx/>
                <a:latin typeface="Segoe UI" panose="020B0502040204020203" pitchFamily="34" charset="0"/>
                <a:ea typeface="Calibri" panose="020F0502020204030204" pitchFamily="34" charset="0"/>
                <a:cs typeface="Helvetica" panose="020B0604020202020204" pitchFamily="34" charset="0"/>
              </a:rPr>
              <a:t>Human well-being and happiness are the new metric of development</a:t>
            </a:r>
            <a:r>
              <a:rPr kumimoji="0" lang="en-GB" sz="1700" b="0" i="0" u="none" strike="noStrike" kern="1200" cap="none" spc="0" normalizeH="0" baseline="0" noProof="0" dirty="0" smtClean="0">
                <a:ln>
                  <a:noFill/>
                </a:ln>
                <a:solidFill>
                  <a:prstClr val="black"/>
                </a:solidFill>
                <a:effectLst/>
                <a:uLnTx/>
                <a:uFillTx/>
                <a:latin typeface="Segoe UI" panose="020B0502040204020203" pitchFamily="34" charset="0"/>
                <a:ea typeface="Calibri" panose="020F0502020204030204" pitchFamily="34" charset="0"/>
                <a:cs typeface="Helvetica" panose="020B0604020202020204" pitchFamily="34" charset="0"/>
              </a:rPr>
              <a:t>, which does not merely focus exclusively on GDP growth. High value is given to </a:t>
            </a:r>
            <a:r>
              <a:rPr kumimoji="0" lang="en-GB" sz="1700" b="1" i="0" u="none" strike="noStrike" kern="1200" cap="none" spc="0" normalizeH="0" baseline="0" noProof="0" dirty="0" smtClean="0">
                <a:ln>
                  <a:noFill/>
                </a:ln>
                <a:solidFill>
                  <a:prstClr val="black"/>
                </a:solidFill>
                <a:effectLst/>
                <a:uLnTx/>
                <a:uFillTx/>
                <a:latin typeface="Segoe UI" panose="020B0502040204020203" pitchFamily="34" charset="0"/>
                <a:ea typeface="Calibri" panose="020F0502020204030204" pitchFamily="34" charset="0"/>
                <a:cs typeface="Helvetica" panose="020B0604020202020204" pitchFamily="34" charset="0"/>
              </a:rPr>
              <a:t>leisure, having a sense of community and nature</a:t>
            </a:r>
            <a:r>
              <a:rPr kumimoji="0" lang="en-GB" sz="1700" b="0" i="0" u="none" strike="noStrike" kern="1200" cap="none" spc="0" normalizeH="0" baseline="0" noProof="0" dirty="0" smtClean="0">
                <a:ln>
                  <a:noFill/>
                </a:ln>
                <a:solidFill>
                  <a:prstClr val="black"/>
                </a:solidFill>
                <a:effectLst/>
                <a:uLnTx/>
                <a:uFillTx/>
                <a:latin typeface="Segoe UI" panose="020B0502040204020203" pitchFamily="34" charset="0"/>
                <a:ea typeface="Calibri" panose="020F0502020204030204" pitchFamily="34" charset="0"/>
                <a:cs typeface="Helvetica" panose="020B0604020202020204" pitchFamily="34" charset="0"/>
              </a:rPr>
              <a:t>, rather than economic wealth. While fair incomes level up everyone’s means, recycling and sharing allows for overcoming the need for continuous increases in the production of goods, lowering the focus on productivity and the pressure on the environment. This new socio-economic pattern provides for the means to take better care of one’s own health but also to care about others through</a:t>
            </a:r>
            <a:r>
              <a:rPr kumimoji="0" lang="en-GB" sz="1700" b="1" i="0" u="none" strike="noStrike" kern="1200" cap="none" spc="0" normalizeH="0" baseline="0" noProof="0" dirty="0" smtClean="0">
                <a:ln>
                  <a:noFill/>
                </a:ln>
                <a:solidFill>
                  <a:prstClr val="black"/>
                </a:solidFill>
                <a:effectLst/>
                <a:uLnTx/>
                <a:uFillTx/>
                <a:latin typeface="Segoe UI" panose="020B0502040204020203" pitchFamily="34" charset="0"/>
                <a:ea typeface="Calibri" panose="020F0502020204030204" pitchFamily="34" charset="0"/>
                <a:cs typeface="Helvetica" panose="020B0604020202020204" pitchFamily="34" charset="0"/>
              </a:rPr>
              <a:t> informal networks and community engagement</a:t>
            </a:r>
            <a:endParaRPr kumimoji="0" lang="it-IT" sz="17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4" name="Segnaposto numero diapositiva 3"/>
          <p:cNvSpPr>
            <a:spLocks noGrp="1"/>
          </p:cNvSpPr>
          <p:nvPr>
            <p:ph type="sldNum" sz="quarter" idx="10"/>
          </p:nvPr>
        </p:nvSpPr>
        <p:spPr/>
        <p:txBody>
          <a:bodyPr/>
          <a:lstStyle/>
          <a:p>
            <a:fld id="{C4F4D186-E415-481C-8189-7128E3041764}" type="slidenum">
              <a:rPr lang="en-GB" smtClean="0"/>
              <a:t>18</a:t>
            </a:fld>
            <a:endParaRPr lang="en-GB"/>
          </a:p>
        </p:txBody>
      </p:sp>
    </p:spTree>
    <p:extLst>
      <p:ext uri="{BB962C8B-B14F-4D97-AF65-F5344CB8AC3E}">
        <p14:creationId xmlns:p14="http://schemas.microsoft.com/office/powerpoint/2010/main" val="1053288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4F4D186-E415-481C-8189-7128E3041764}"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1172643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4F4D186-E415-481C-8189-7128E3041764}"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729570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a List of desirable policy options was produced </a:t>
            </a:r>
            <a:endParaRPr lang="en-GB" dirty="0"/>
          </a:p>
          <a:p>
            <a:r>
              <a:rPr lang="en-US" dirty="0"/>
              <a:t>The most discussed three have been urbanization, environment and equality (this fitted well also with the choices done for the scenarios. </a:t>
            </a:r>
          </a:p>
          <a:p>
            <a:endParaRPr lang="en-US" dirty="0"/>
          </a:p>
          <a:p>
            <a:endParaRPr lang="en-GB" dirty="0"/>
          </a:p>
        </p:txBody>
      </p:sp>
      <p:sp>
        <p:nvSpPr>
          <p:cNvPr id="4" name="Slide Number Placeholder 3"/>
          <p:cNvSpPr>
            <a:spLocks noGrp="1"/>
          </p:cNvSpPr>
          <p:nvPr>
            <p:ph type="sldNum" sz="quarter" idx="10"/>
          </p:nvPr>
        </p:nvSpPr>
        <p:spPr/>
        <p:txBody>
          <a:bodyPr/>
          <a:lstStyle/>
          <a:p>
            <a:fld id="{DF61EA0F-A667-4B49-8422-0062BC55E249}" type="slidenum">
              <a:rPr lang="en-US" smtClean="0"/>
              <a:pPr/>
              <a:t>21</a:t>
            </a:fld>
            <a:endParaRPr lang="en-US"/>
          </a:p>
        </p:txBody>
      </p:sp>
    </p:spTree>
    <p:extLst>
      <p:ext uri="{BB962C8B-B14F-4D97-AF65-F5344CB8AC3E}">
        <p14:creationId xmlns:p14="http://schemas.microsoft.com/office/powerpoint/2010/main" val="17560988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perceived as those that will and can have the most important effects on NCDs (both acting on risk factors and risk </a:t>
            </a:r>
            <a:r>
              <a:rPr lang="en-US" dirty="0" err="1"/>
              <a:t>behaviours</a:t>
            </a:r>
            <a:r>
              <a:rPr lang="en-US" dirty="0"/>
              <a:t> since they indirectly impact all other trends.</a:t>
            </a:r>
            <a:endParaRPr lang="en-GB" dirty="0"/>
          </a:p>
          <a:p>
            <a:endParaRPr lang="en-GB" dirty="0"/>
          </a:p>
        </p:txBody>
      </p:sp>
      <p:sp>
        <p:nvSpPr>
          <p:cNvPr id="4" name="Slide Number Placeholder 3"/>
          <p:cNvSpPr>
            <a:spLocks noGrp="1"/>
          </p:cNvSpPr>
          <p:nvPr>
            <p:ph type="sldNum" sz="quarter" idx="10"/>
          </p:nvPr>
        </p:nvSpPr>
        <p:spPr/>
        <p:txBody>
          <a:bodyPr/>
          <a:lstStyle/>
          <a:p>
            <a:fld id="{DF61EA0F-A667-4B49-8422-0062BC55E249}" type="slidenum">
              <a:rPr lang="en-US" smtClean="0"/>
              <a:pPr/>
              <a:t>22</a:t>
            </a:fld>
            <a:endParaRPr lang="en-US"/>
          </a:p>
        </p:txBody>
      </p:sp>
    </p:spTree>
    <p:extLst>
      <p:ext uri="{BB962C8B-B14F-4D97-AF65-F5344CB8AC3E}">
        <p14:creationId xmlns:p14="http://schemas.microsoft.com/office/powerpoint/2010/main" val="8782313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E9A0D3E-12C8-A047-918F-8141C01B854F}" type="slidenum">
              <a:rPr lang="it-IT" altLang="x-none" smtClean="0"/>
              <a:pPr/>
              <a:t>23</a:t>
            </a:fld>
            <a:endParaRPr lang="it-IT" altLang="x-none"/>
          </a:p>
        </p:txBody>
      </p:sp>
    </p:spTree>
    <p:extLst>
      <p:ext uri="{BB962C8B-B14F-4D97-AF65-F5344CB8AC3E}">
        <p14:creationId xmlns:p14="http://schemas.microsoft.com/office/powerpoint/2010/main" val="1122556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453555">
              <a:defRPr/>
            </a:pPr>
            <a:r>
              <a:rPr lang="en-US" kern="0" dirty="0">
                <a:ea typeface="Calibri Light" charset="0"/>
                <a:cs typeface="Calibri Light" charset="0"/>
              </a:rPr>
              <a:t>Synthesize:</a:t>
            </a:r>
          </a:p>
          <a:p>
            <a:pPr marL="170083" indent="-170083" defTabSz="453555">
              <a:buFont typeface="Arial" panose="020B0604020202020204" pitchFamily="34" charset="0"/>
              <a:buChar char="•"/>
              <a:defRPr/>
            </a:pPr>
            <a:r>
              <a:rPr lang="en-US" kern="0" dirty="0">
                <a:ea typeface="Calibri Light" charset="0"/>
                <a:cs typeface="Calibri Light" charset="0"/>
              </a:rPr>
              <a:t>European and national roadmaps</a:t>
            </a:r>
          </a:p>
          <a:p>
            <a:pPr marL="170083" indent="-170083" defTabSz="453555">
              <a:buFont typeface="Arial" panose="020B0604020202020204" pitchFamily="34" charset="0"/>
              <a:buChar char="•"/>
              <a:defRPr/>
            </a:pPr>
            <a:r>
              <a:rPr lang="en-US" kern="0" dirty="0">
                <a:ea typeface="Calibri Light" charset="0"/>
                <a:cs typeface="Calibri Light" charset="0"/>
              </a:rPr>
              <a:t>Ongoing research</a:t>
            </a:r>
          </a:p>
          <a:p>
            <a:pPr marL="170083" indent="-170083" defTabSz="453555">
              <a:buFont typeface="Arial" panose="020B0604020202020204" pitchFamily="34" charset="0"/>
              <a:buChar char="•"/>
              <a:defRPr/>
            </a:pPr>
            <a:r>
              <a:rPr lang="en-US" kern="0" dirty="0">
                <a:ea typeface="Calibri Light" charset="0"/>
                <a:cs typeface="Calibri Light" charset="0"/>
              </a:rPr>
              <a:t>Stakeholder inputs</a:t>
            </a:r>
          </a:p>
          <a:p>
            <a:pPr defTabSz="453555">
              <a:defRPr/>
            </a:pPr>
            <a:endParaRPr lang="en-US" kern="0" dirty="0">
              <a:ea typeface="Calibri Light" charset="0"/>
              <a:cs typeface="Calibri Light" charset="0"/>
            </a:endParaRPr>
          </a:p>
          <a:p>
            <a:pPr defTabSz="453555">
              <a:defRPr/>
            </a:pPr>
            <a:r>
              <a:rPr lang="en-US" kern="0" dirty="0">
                <a:ea typeface="Calibri Light" charset="0"/>
                <a:cs typeface="Calibri Light" charset="0"/>
              </a:rPr>
              <a:t>SRA: contribute to research agenda setting at European and Member States’ </a:t>
            </a:r>
          </a:p>
          <a:p>
            <a:endParaRPr lang="nl-NL" dirty="0"/>
          </a:p>
        </p:txBody>
      </p:sp>
      <p:sp>
        <p:nvSpPr>
          <p:cNvPr id="4" name="Tijdelijke aanduiding voor dianummer 3"/>
          <p:cNvSpPr>
            <a:spLocks noGrp="1"/>
          </p:cNvSpPr>
          <p:nvPr>
            <p:ph type="sldNum" sz="quarter" idx="10"/>
          </p:nvPr>
        </p:nvSpPr>
        <p:spPr/>
        <p:txBody>
          <a:bodyPr/>
          <a:lstStyle/>
          <a:p>
            <a:fld id="{4395D21C-FBDE-484F-8FCD-9B4F786EC010}" type="slidenum">
              <a:rPr lang="nl-NL" smtClean="0"/>
              <a:pPr/>
              <a:t>33</a:t>
            </a:fld>
            <a:endParaRPr lang="nl-NL"/>
          </a:p>
        </p:txBody>
      </p:sp>
    </p:spTree>
    <p:extLst>
      <p:ext uri="{BB962C8B-B14F-4D97-AF65-F5344CB8AC3E}">
        <p14:creationId xmlns:p14="http://schemas.microsoft.com/office/powerpoint/2010/main" val="18886419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txBox="1">
            <a:spLocks noGrp="1" noChangeArrowheads="1"/>
          </p:cNvSpPr>
          <p:nvPr/>
        </p:nvSpPr>
        <p:spPr bwMode="auto">
          <a:xfrm>
            <a:off x="3887055" y="8687751"/>
            <a:ext cx="2970946" cy="45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12" tIns="43207" rIns="86412" bIns="43207" anchor="b"/>
          <a:lstStyle>
            <a:lvl1pPr defTabSz="903288" eaLnBrk="0" hangingPunct="0">
              <a:defRPr sz="2400">
                <a:solidFill>
                  <a:schemeClr val="tx1"/>
                </a:solidFill>
                <a:latin typeface="Arial" charset="0"/>
              </a:defRPr>
            </a:lvl1pPr>
            <a:lvl2pPr marL="742950" indent="-285750" defTabSz="903288" eaLnBrk="0" hangingPunct="0">
              <a:defRPr sz="2400">
                <a:solidFill>
                  <a:schemeClr val="tx1"/>
                </a:solidFill>
                <a:latin typeface="Arial" charset="0"/>
              </a:defRPr>
            </a:lvl2pPr>
            <a:lvl3pPr marL="1143000" indent="-228600" defTabSz="903288" eaLnBrk="0" hangingPunct="0">
              <a:defRPr sz="2400">
                <a:solidFill>
                  <a:schemeClr val="tx1"/>
                </a:solidFill>
                <a:latin typeface="Arial" charset="0"/>
              </a:defRPr>
            </a:lvl3pPr>
            <a:lvl4pPr marL="1600200" indent="-228600" defTabSz="903288" eaLnBrk="0" hangingPunct="0">
              <a:defRPr sz="2400">
                <a:solidFill>
                  <a:schemeClr val="tx1"/>
                </a:solidFill>
                <a:latin typeface="Arial" charset="0"/>
              </a:defRPr>
            </a:lvl4pPr>
            <a:lvl5pPr marL="2057400" indent="-228600" defTabSz="903288" eaLnBrk="0" hangingPunct="0">
              <a:defRPr sz="2400">
                <a:solidFill>
                  <a:schemeClr val="tx1"/>
                </a:solidFill>
                <a:latin typeface="Arial" charset="0"/>
              </a:defRPr>
            </a:lvl5pPr>
            <a:lvl6pPr marL="2514600" indent="-228600" defTabSz="903288" eaLnBrk="0" fontAlgn="base" hangingPunct="0">
              <a:spcBef>
                <a:spcPct val="0"/>
              </a:spcBef>
              <a:spcAft>
                <a:spcPct val="0"/>
              </a:spcAft>
              <a:defRPr sz="2400">
                <a:solidFill>
                  <a:schemeClr val="tx1"/>
                </a:solidFill>
                <a:latin typeface="Arial" charset="0"/>
              </a:defRPr>
            </a:lvl6pPr>
            <a:lvl7pPr marL="2971800" indent="-228600" defTabSz="903288" eaLnBrk="0" fontAlgn="base" hangingPunct="0">
              <a:spcBef>
                <a:spcPct val="0"/>
              </a:spcBef>
              <a:spcAft>
                <a:spcPct val="0"/>
              </a:spcAft>
              <a:defRPr sz="2400">
                <a:solidFill>
                  <a:schemeClr val="tx1"/>
                </a:solidFill>
                <a:latin typeface="Arial" charset="0"/>
              </a:defRPr>
            </a:lvl7pPr>
            <a:lvl8pPr marL="3429000" indent="-228600" defTabSz="903288" eaLnBrk="0" fontAlgn="base" hangingPunct="0">
              <a:spcBef>
                <a:spcPct val="0"/>
              </a:spcBef>
              <a:spcAft>
                <a:spcPct val="0"/>
              </a:spcAft>
              <a:defRPr sz="2400">
                <a:solidFill>
                  <a:schemeClr val="tx1"/>
                </a:solidFill>
                <a:latin typeface="Arial" charset="0"/>
              </a:defRPr>
            </a:lvl8pPr>
            <a:lvl9pPr marL="3886200" indent="-228600" defTabSz="903288" eaLnBrk="0" fontAlgn="base" hangingPunct="0">
              <a:spcBef>
                <a:spcPct val="0"/>
              </a:spcBef>
              <a:spcAft>
                <a:spcPct val="0"/>
              </a:spcAft>
              <a:defRPr sz="2400">
                <a:solidFill>
                  <a:schemeClr val="tx1"/>
                </a:solidFill>
                <a:latin typeface="Arial" charset="0"/>
              </a:defRPr>
            </a:lvl9pPr>
          </a:lstStyle>
          <a:p>
            <a:pPr algn="r">
              <a:spcBef>
                <a:spcPct val="20000"/>
              </a:spcBef>
              <a:buFontTx/>
              <a:buChar char="•"/>
            </a:pPr>
            <a:fld id="{97C4F1C9-BF62-4050-884F-668A137F3A3C}" type="slidenum">
              <a:rPr lang="nl-NL" sz="1100">
                <a:solidFill>
                  <a:srgbClr val="DDDDDD"/>
                </a:solidFill>
                <a:latin typeface="Tahoma" pitchFamily="34" charset="0"/>
              </a:rPr>
              <a:pPr algn="r">
                <a:spcBef>
                  <a:spcPct val="20000"/>
                </a:spcBef>
                <a:buFontTx/>
                <a:buChar char="•"/>
              </a:pPr>
              <a:t>34</a:t>
            </a:fld>
            <a:endParaRPr lang="nl-NL" sz="1100">
              <a:solidFill>
                <a:srgbClr val="DDDDDD"/>
              </a:solidFill>
              <a:latin typeface="Tahoma" pitchFamily="34"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aseline="0" dirty="0" smtClean="0"/>
              <a:t>JH: THIS IS OUR CONCEPTUAL FRAMEWORK: FIRST YOU NEED TO SET CRITERIA TO IDENTIFY GOOD MODELS OF CARE, THEN DETERMINE THE FACTORS THAT DETERMINE THEIR TRANSFERABILITY, AND NEXT, THE CONDITIONS FOR SCALABILITY IN ORDER TO REACH MEANINGFUL PERFORMANCE ENHANCEMENT AT SECTOR LEVEL</a:t>
            </a:r>
          </a:p>
          <a:p>
            <a:endParaRPr lang="en-US" baseline="0" dirty="0" smtClean="0"/>
          </a:p>
          <a:p>
            <a:r>
              <a:rPr lang="en-US" baseline="0" dirty="0" smtClean="0"/>
              <a:t>SUBSTANTIVE THEMESE TO BE PROVIDED BY MS, AND THESE CAN ADDRESS WAYS TO ORGANISE CARE, BOTH FOR INDIVIDUAL AS WELL AS FOR POPULATIONS.</a:t>
            </a:r>
          </a:p>
          <a:p>
            <a:endParaRPr lang="en-US" baseline="0" dirty="0" smtClean="0"/>
          </a:p>
          <a:p>
            <a:r>
              <a:rPr lang="en-US" baseline="0" dirty="0" smtClean="0"/>
              <a:t>PLUS KEY POINT TO MAKE HERE: THESE QUESTIONS AND THE METHODOLOGICAL ENHANCEMENT WE SEEK TYPICALLY MAKE IT A RESEARCH ACTIVITY, LINKING TO HORIZON 2002 MORE SO THAN TO THE SANTE HEALTH PROGRAMME (IN SUBTLE TERMS?)</a:t>
            </a:r>
          </a:p>
          <a:p>
            <a:endParaRPr lang="en-US" baseline="0" dirty="0" smtClean="0"/>
          </a:p>
          <a:p>
            <a:r>
              <a:rPr lang="en-US" baseline="0" dirty="0" smtClean="0"/>
              <a:t>Performance in the broadest terms, so also including how it can improve access, lower inequalities, next to general quality and cost-effectiveness</a:t>
            </a:r>
            <a:endParaRPr lang="nl-NL" baseline="0" dirty="0" smtClean="0"/>
          </a:p>
        </p:txBody>
      </p:sp>
    </p:spTree>
    <p:extLst>
      <p:ext uri="{BB962C8B-B14F-4D97-AF65-F5344CB8AC3E}">
        <p14:creationId xmlns:p14="http://schemas.microsoft.com/office/powerpoint/2010/main" val="2117077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4F4D186-E415-481C-8189-7128E3041764}"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747923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4F4D186-E415-481C-8189-7128E3041764}"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1109847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65225" y="1241425"/>
            <a:ext cx="4467225" cy="3349625"/>
          </a:xfrm>
        </p:spPr>
      </p:sp>
      <p:sp>
        <p:nvSpPr>
          <p:cNvPr id="3" name="Notizenplatzhalter 2"/>
          <p:cNvSpPr>
            <a:spLocks noGrp="1"/>
          </p:cNvSpPr>
          <p:nvPr>
            <p:ph type="body" idx="1"/>
          </p:nvPr>
        </p:nvSpPr>
        <p:spPr/>
        <p:txBody>
          <a:bodyPr/>
          <a:lstStyle/>
          <a:p>
            <a:r>
              <a:rPr lang="en-GB" dirty="0"/>
              <a:t>In D6.2 we then had a look in the cost </a:t>
            </a:r>
            <a:r>
              <a:rPr lang="en-GB" dirty="0" err="1"/>
              <a:t>effectivenss</a:t>
            </a:r>
            <a:r>
              <a:rPr lang="en-GB" dirty="0"/>
              <a:t> and impact of these policies</a:t>
            </a:r>
            <a:endParaRPr lang="de-DE" dirty="0"/>
          </a:p>
        </p:txBody>
      </p:sp>
      <p:sp>
        <p:nvSpPr>
          <p:cNvPr id="4" name="Foliennummernplatzhalter 3"/>
          <p:cNvSpPr>
            <a:spLocks noGrp="1"/>
          </p:cNvSpPr>
          <p:nvPr>
            <p:ph type="sldNum" sz="quarter" idx="10"/>
          </p:nvPr>
        </p:nvSpPr>
        <p:spPr/>
        <p:txBody>
          <a:bodyPr/>
          <a:lstStyle/>
          <a:p>
            <a:fld id="{DF61EA0F-A667-4B49-8422-0062BC55E249}" type="slidenum">
              <a:rPr lang="en-US" smtClean="0">
                <a:solidFill>
                  <a:prstClr val="black"/>
                </a:solidFill>
                <a:latin typeface="Calibri"/>
              </a:rPr>
              <a:pPr/>
              <a:t>12</a:t>
            </a:fld>
            <a:endParaRPr lang="en-US">
              <a:solidFill>
                <a:prstClr val="black"/>
              </a:solidFill>
              <a:latin typeface="Calibri"/>
            </a:endParaRPr>
          </a:p>
        </p:txBody>
      </p:sp>
    </p:spTree>
    <p:extLst>
      <p:ext uri="{BB962C8B-B14F-4D97-AF65-F5344CB8AC3E}">
        <p14:creationId xmlns:p14="http://schemas.microsoft.com/office/powerpoint/2010/main" val="2134898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4F4D186-E415-481C-8189-7128E3041764}" type="slidenum">
              <a:rPr lang="en-GB" smtClean="0"/>
              <a:t>13</a:t>
            </a:fld>
            <a:endParaRPr lang="en-GB"/>
          </a:p>
        </p:txBody>
      </p:sp>
    </p:spTree>
    <p:extLst>
      <p:ext uri="{BB962C8B-B14F-4D97-AF65-F5344CB8AC3E}">
        <p14:creationId xmlns:p14="http://schemas.microsoft.com/office/powerpoint/2010/main" val="926383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4F4D186-E415-481C-8189-7128E3041764}"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914467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just" defTabSz="914400" rtl="0" eaLnBrk="1" fontAlgn="auto" latinLnBrk="0" hangingPunct="1">
              <a:lnSpc>
                <a:spcPct val="115000"/>
              </a:lnSpc>
              <a:spcBef>
                <a:spcPct val="20000"/>
              </a:spcBef>
              <a:spcAft>
                <a:spcPts val="1000"/>
              </a:spcAft>
              <a:buClrTx/>
              <a:buSzTx/>
              <a:buFontTx/>
              <a:buNone/>
              <a:tabLst/>
              <a:defRPr/>
            </a:pPr>
            <a:r>
              <a:rPr kumimoji="0" lang="en-GB" sz="1400" b="1" i="0" u="none" strike="noStrike" kern="1200" cap="none" spc="0" normalizeH="0" baseline="0" noProof="0" dirty="0" smtClean="0">
                <a:ln>
                  <a:noFill/>
                </a:ln>
                <a:solidFill>
                  <a:prstClr val="black"/>
                </a:solidFill>
                <a:effectLst/>
                <a:uLnTx/>
                <a:uFillTx/>
                <a:latin typeface="Segoe UI" panose="020B0502040204020203" pitchFamily="34" charset="0"/>
                <a:ea typeface="Calibri" panose="020F0502020204030204" pitchFamily="34" charset="0"/>
                <a:cs typeface="Times New Roman" panose="02020603050405020304" pitchFamily="18" charset="0"/>
              </a:rPr>
              <a:t>Today’s health priority is to maintain basic health care services available to citizens. </a:t>
            </a:r>
          </a:p>
          <a:p>
            <a:pPr marL="0" marR="0" lvl="0" indent="0" algn="just" defTabSz="914400" rtl="0" eaLnBrk="1" fontAlgn="auto" latinLnBrk="0" hangingPunct="1">
              <a:lnSpc>
                <a:spcPct val="115000"/>
              </a:lnSpc>
              <a:spcBef>
                <a:spcPct val="20000"/>
              </a:spcBef>
              <a:spcAft>
                <a:spcPts val="100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Segoe UI" panose="020B0502040204020203" pitchFamily="34" charset="0"/>
                <a:ea typeface="Calibri" panose="020F0502020204030204" pitchFamily="34" charset="0"/>
                <a:cs typeface="Times New Roman" panose="02020603050405020304" pitchFamily="18" charset="0"/>
              </a:rPr>
              <a:t>The decline of the European model started three decades ago when nationalist movements took over by promising to bring back wealth and security. It didn’t happen but European governance, shared values and the common market were destroyed in the attempt. Now, </a:t>
            </a:r>
            <a:r>
              <a:rPr kumimoji="0" lang="en-GB" sz="1400" b="1" i="0" u="none" strike="noStrike" kern="1200" cap="none" spc="0" normalizeH="0" baseline="0" noProof="0" dirty="0" smtClean="0">
                <a:ln>
                  <a:noFill/>
                </a:ln>
                <a:solidFill>
                  <a:prstClr val="black"/>
                </a:solidFill>
                <a:effectLst/>
                <a:uLnTx/>
                <a:uFillTx/>
                <a:latin typeface="Segoe UI" panose="020B0502040204020203" pitchFamily="34" charset="0"/>
                <a:ea typeface="Calibri" panose="020F0502020204030204" pitchFamily="34" charset="0"/>
                <a:cs typeface="Times New Roman" panose="02020603050405020304" pitchFamily="18" charset="0"/>
              </a:rPr>
              <a:t>European countries, regions and cities face different challenges</a:t>
            </a:r>
            <a:r>
              <a:rPr kumimoji="0" lang="en-GB" sz="1400" b="0" i="0" u="none" strike="noStrike" kern="1200" cap="none" spc="0" normalizeH="0" baseline="0" noProof="0" dirty="0" smtClean="0">
                <a:ln>
                  <a:noFill/>
                </a:ln>
                <a:solidFill>
                  <a:prstClr val="black"/>
                </a:solidFill>
                <a:effectLst/>
                <a:uLnTx/>
                <a:uFillTx/>
                <a:latin typeface="Segoe UI" panose="020B0502040204020203" pitchFamily="34" charset="0"/>
                <a:ea typeface="Calibri" panose="020F0502020204030204" pitchFamily="34" charset="0"/>
                <a:cs typeface="Times New Roman" panose="02020603050405020304" pitchFamily="18" charset="0"/>
              </a:rPr>
              <a:t>: while some have managed economic recovery, others have lost their competitiveness in international trade and show very unstable patterns of growth. </a:t>
            </a:r>
            <a:r>
              <a:rPr kumimoji="0" lang="en-GB" sz="1400" b="1" i="0" u="none" strike="noStrike" kern="1200" cap="none" spc="0" normalizeH="0" baseline="0" noProof="0" dirty="0" smtClean="0">
                <a:ln>
                  <a:noFill/>
                </a:ln>
                <a:solidFill>
                  <a:prstClr val="black"/>
                </a:solidFill>
                <a:effectLst/>
                <a:uLnTx/>
                <a:uFillTx/>
                <a:latin typeface="Segoe UI" panose="020B0502040204020203" pitchFamily="34" charset="0"/>
                <a:ea typeface="Calibri" panose="020F0502020204030204" pitchFamily="34" charset="0"/>
                <a:cs typeface="Times New Roman" panose="02020603050405020304" pitchFamily="18" charset="0"/>
              </a:rPr>
              <a:t>To gain some legitimacy,</a:t>
            </a:r>
            <a:r>
              <a:rPr kumimoji="0" lang="en-GB" sz="1400" b="0" i="0" u="none" strike="noStrike" kern="1200" cap="none" spc="0" normalizeH="0" baseline="0" noProof="0" dirty="0" smtClean="0">
                <a:ln>
                  <a:noFill/>
                </a:ln>
                <a:solidFill>
                  <a:prstClr val="black"/>
                </a:solidFill>
                <a:effectLst/>
                <a:uLnTx/>
                <a:uFillTx/>
                <a:latin typeface="Segoe UI" panose="020B0502040204020203" pitchFamily="34" charset="0"/>
                <a:ea typeface="Calibri" panose="020F0502020204030204" pitchFamily="34" charset="0"/>
                <a:cs typeface="Times New Roman" panose="02020603050405020304" pitchFamily="18" charset="0"/>
              </a:rPr>
              <a:t> </a:t>
            </a:r>
            <a:r>
              <a:rPr kumimoji="0" lang="en-GB" sz="1400" b="1" i="0" u="none" strike="noStrike" kern="1200" cap="none" spc="0" normalizeH="0" baseline="0" noProof="0" dirty="0" smtClean="0">
                <a:ln>
                  <a:noFill/>
                </a:ln>
                <a:solidFill>
                  <a:prstClr val="black"/>
                </a:solidFill>
                <a:effectLst/>
                <a:uLnTx/>
                <a:uFillTx/>
                <a:latin typeface="Segoe UI" panose="020B0502040204020203" pitchFamily="34" charset="0"/>
                <a:ea typeface="Calibri" panose="020F0502020204030204" pitchFamily="34" charset="0"/>
                <a:cs typeface="Times New Roman" panose="02020603050405020304" pitchFamily="18" charset="0"/>
              </a:rPr>
              <a:t>national governments cooperate with different stakeholders </a:t>
            </a:r>
            <a:r>
              <a:rPr kumimoji="0" lang="en-GB" sz="1400" b="0" i="0" u="none" strike="noStrike" kern="1200" cap="none" spc="0" normalizeH="0" baseline="0" noProof="0" dirty="0" smtClean="0">
                <a:ln>
                  <a:noFill/>
                </a:ln>
                <a:solidFill>
                  <a:prstClr val="black"/>
                </a:solidFill>
                <a:effectLst/>
                <a:uLnTx/>
                <a:uFillTx/>
                <a:latin typeface="Segoe UI" panose="020B0502040204020203" pitchFamily="34" charset="0"/>
                <a:ea typeface="Calibri" panose="020F0502020204030204" pitchFamily="34" charset="0"/>
                <a:cs typeface="Times New Roman" panose="02020603050405020304" pitchFamily="18" charset="0"/>
              </a:rPr>
              <a:t>for </a:t>
            </a:r>
            <a:r>
              <a:rPr kumimoji="0" lang="en-GB" sz="1400" b="1" i="0" u="none" strike="noStrike" kern="1200" cap="none" spc="0" normalizeH="0" baseline="0" noProof="0" dirty="0" smtClean="0">
                <a:ln>
                  <a:noFill/>
                </a:ln>
                <a:solidFill>
                  <a:prstClr val="black"/>
                </a:solidFill>
                <a:effectLst/>
                <a:uLnTx/>
                <a:uFillTx/>
                <a:latin typeface="Segoe UI" panose="020B0502040204020203" pitchFamily="34" charset="0"/>
                <a:ea typeface="Calibri" panose="020F0502020204030204" pitchFamily="34" charset="0"/>
                <a:cs typeface="Times New Roman" panose="02020603050405020304" pitchFamily="18" charset="0"/>
              </a:rPr>
              <a:t>policies that are short-sighted as the time frame is generally set for the next election</a:t>
            </a:r>
            <a:r>
              <a:rPr kumimoji="0" lang="en-GB" sz="1400" b="0" i="0" u="none" strike="noStrike" kern="1200" cap="none" spc="0" normalizeH="0" baseline="0" noProof="0" dirty="0" smtClean="0">
                <a:ln>
                  <a:noFill/>
                </a:ln>
                <a:solidFill>
                  <a:prstClr val="black"/>
                </a:solidFill>
                <a:effectLst/>
                <a:uLnTx/>
                <a:uFillTx/>
                <a:latin typeface="Segoe UI" panose="020B0502040204020203" pitchFamily="34" charset="0"/>
                <a:ea typeface="Calibri" panose="020F0502020204030204" pitchFamily="34" charset="0"/>
                <a:cs typeface="Times New Roman" panose="02020603050405020304" pitchFamily="18" charset="0"/>
              </a:rPr>
              <a:t>. </a:t>
            </a:r>
            <a:endParaRPr kumimoji="0" lang="it-IT" sz="14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ct val="20000"/>
              </a:spcBef>
              <a:spcAft>
                <a:spcPts val="100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Segoe UI" panose="020B0502040204020203" pitchFamily="34" charset="0"/>
                <a:ea typeface="Calibri" panose="020F0502020204030204" pitchFamily="34" charset="0"/>
                <a:cs typeface="Times New Roman" panose="02020603050405020304" pitchFamily="18" charset="0"/>
              </a:rPr>
              <a:t>Economic stagnation has led many countries to gradually reduce </a:t>
            </a:r>
            <a:r>
              <a:rPr kumimoji="0" lang="en-GB" sz="1400" b="1" i="0" u="none" strike="noStrike" kern="1200" cap="none" spc="0" normalizeH="0" baseline="0" noProof="0" dirty="0" smtClean="0">
                <a:ln>
                  <a:noFill/>
                </a:ln>
                <a:solidFill>
                  <a:prstClr val="black"/>
                </a:solidFill>
                <a:effectLst/>
                <a:uLnTx/>
                <a:uFillTx/>
                <a:latin typeface="Segoe UI" panose="020B0502040204020203" pitchFamily="34" charset="0"/>
                <a:ea typeface="Calibri" panose="020F0502020204030204" pitchFamily="34" charset="0"/>
                <a:cs typeface="Times New Roman" panose="02020603050405020304" pitchFamily="18" charset="0"/>
              </a:rPr>
              <a:t>number of people that can avail public services, increase user charges for services and limit the number of public health providers. These measures, especially in times of high unemployment and low income, create “health shocks”, defined as unpredictable illnesses that diminish health status, to which citizens got costumed.</a:t>
            </a:r>
            <a:r>
              <a:rPr kumimoji="0" lang="en-GB" sz="1400" b="0" i="0" u="none" strike="noStrike" kern="1200" cap="none" spc="0" normalizeH="0" baseline="0" noProof="0" dirty="0" smtClean="0">
                <a:ln>
                  <a:noFill/>
                </a:ln>
                <a:solidFill>
                  <a:prstClr val="black"/>
                </a:solidFill>
                <a:effectLst/>
                <a:uLnTx/>
                <a:uFillTx/>
                <a:latin typeface="Segoe UI" panose="020B0502040204020203" pitchFamily="34" charset="0"/>
                <a:ea typeface="Calibri" panose="020F0502020204030204" pitchFamily="34" charset="0"/>
                <a:cs typeface="Times New Roman" panose="02020603050405020304" pitchFamily="18" charset="0"/>
              </a:rPr>
              <a:t> Innovative medicines and treatments remain hardly affordable for European states and citizens. </a:t>
            </a:r>
          </a:p>
          <a:p>
            <a:pPr marL="0" marR="0" lvl="0" indent="0" algn="just" defTabSz="914400" rtl="0" eaLnBrk="1" fontAlgn="auto" latinLnBrk="0" hangingPunct="1">
              <a:lnSpc>
                <a:spcPct val="115000"/>
              </a:lnSpc>
              <a:spcBef>
                <a:spcPct val="20000"/>
              </a:spcBef>
              <a:spcAft>
                <a:spcPts val="100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Segoe UI" panose="020B0502040204020203" pitchFamily="34" charset="0"/>
                <a:ea typeface="Calibri" panose="020F0502020204030204" pitchFamily="34" charset="0"/>
                <a:cs typeface="Times New Roman" panose="02020603050405020304" pitchFamily="18" charset="0"/>
              </a:rPr>
              <a:t>The high unemployment rates coupled with the deterioration of living standards undermine the community values and lead to tensions among citizens and mistrust in policies. </a:t>
            </a:r>
            <a:r>
              <a:rPr kumimoji="0" lang="en-GB" sz="1400" b="1" i="0" u="none" strike="noStrike" kern="1200" cap="none" spc="0" normalizeH="0" baseline="0" noProof="0" dirty="0" smtClean="0">
                <a:ln>
                  <a:noFill/>
                </a:ln>
                <a:solidFill>
                  <a:prstClr val="black"/>
                </a:solidFill>
                <a:effectLst/>
                <a:uLnTx/>
                <a:uFillTx/>
                <a:latin typeface="Segoe UI" panose="020B0502040204020203" pitchFamily="34" charset="0"/>
                <a:ea typeface="Calibri" panose="020F0502020204030204" pitchFamily="34" charset="0"/>
                <a:cs typeface="Times New Roman" panose="02020603050405020304" pitchFamily="18" charset="0"/>
              </a:rPr>
              <a:t>Moreover, citizens suffer the consequences of climate change as international agreements are stalled since decades</a:t>
            </a:r>
            <a:r>
              <a:rPr kumimoji="0" lang="en-GB" sz="1400" b="0" i="0" u="none" strike="noStrike" kern="1200" cap="none" spc="0" normalizeH="0" baseline="0" noProof="0" dirty="0" smtClean="0">
                <a:ln>
                  <a:noFill/>
                </a:ln>
                <a:solidFill>
                  <a:prstClr val="black"/>
                </a:solidFill>
                <a:effectLst/>
                <a:uLnTx/>
                <a:uFillTx/>
                <a:latin typeface="Segoe UI" panose="020B0502040204020203" pitchFamily="34" charset="0"/>
                <a:ea typeface="Calibri" panose="020F0502020204030204" pitchFamily="34" charset="0"/>
                <a:cs typeface="Times New Roman" panose="02020603050405020304" pitchFamily="18" charset="0"/>
              </a:rPr>
              <a:t>. There is a rise in the frequency and length of heat waves, as well as extreme events, especially in vulnerable regions, from where people increasingly emigrate. Mortality due to these events, as well as communicable diseases and pandemics related to them, drain resources, which are already scarce, from national healthcare systems. </a:t>
            </a:r>
            <a:endParaRPr kumimoji="0" lang="it-IT" sz="14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4" name="Segnaposto numero diapositiva 3"/>
          <p:cNvSpPr>
            <a:spLocks noGrp="1"/>
          </p:cNvSpPr>
          <p:nvPr>
            <p:ph type="sldNum" sz="quarter" idx="10"/>
          </p:nvPr>
        </p:nvSpPr>
        <p:spPr/>
        <p:txBody>
          <a:bodyPr/>
          <a:lstStyle/>
          <a:p>
            <a:fld id="{C4F4D186-E415-481C-8189-7128E3041764}" type="slidenum">
              <a:rPr lang="en-GB" smtClean="0"/>
              <a:t>15</a:t>
            </a:fld>
            <a:endParaRPr lang="en-GB"/>
          </a:p>
        </p:txBody>
      </p:sp>
    </p:spTree>
    <p:extLst>
      <p:ext uri="{BB962C8B-B14F-4D97-AF65-F5344CB8AC3E}">
        <p14:creationId xmlns:p14="http://schemas.microsoft.com/office/powerpoint/2010/main" val="1666109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just" defTabSz="914400" rtl="0" eaLnBrk="1" fontAlgn="auto" latinLnBrk="0" hangingPunct="1">
              <a:lnSpc>
                <a:spcPct val="115000"/>
              </a:lnSpc>
              <a:spcBef>
                <a:spcPct val="20000"/>
              </a:spcBef>
              <a:spcAft>
                <a:spcPts val="1000"/>
              </a:spcAft>
              <a:buClrTx/>
              <a:buSzTx/>
              <a:buFontTx/>
              <a:buNone/>
              <a:tabLst/>
              <a:defRPr/>
            </a:pPr>
            <a:r>
              <a:rPr kumimoji="0" lang="en-GB" sz="1400" b="1" i="0" u="none" strike="noStrike" kern="1200" cap="none" spc="0" normalizeH="0" baseline="0" noProof="0" dirty="0" smtClean="0">
                <a:ln>
                  <a:noFill/>
                </a:ln>
                <a:solidFill>
                  <a:prstClr val="black"/>
                </a:solidFill>
                <a:effectLst/>
                <a:uLnTx/>
                <a:uFillTx/>
                <a:latin typeface="Segoe UI" panose="020B0502040204020203" pitchFamily="34" charset="0"/>
                <a:ea typeface="Calibri" panose="020F0502020204030204" pitchFamily="34" charset="0"/>
                <a:cs typeface="Times New Roman" panose="02020603050405020304" pitchFamily="18" charset="0"/>
              </a:rPr>
              <a:t>Freedom and meritocracy are the pillars of societal structure</a:t>
            </a:r>
            <a:r>
              <a:rPr kumimoji="0" lang="en-GB" sz="1400" b="0" i="0" u="none" strike="noStrike" kern="1200" cap="none" spc="0" normalizeH="0" baseline="0" noProof="0" dirty="0" smtClean="0">
                <a:ln>
                  <a:noFill/>
                </a:ln>
                <a:solidFill>
                  <a:prstClr val="black"/>
                </a:solidFill>
                <a:effectLst/>
                <a:uLnTx/>
                <a:uFillTx/>
                <a:latin typeface="Segoe UI" panose="020B0502040204020203" pitchFamily="34" charset="0"/>
                <a:ea typeface="Calibri" panose="020F0502020204030204" pitchFamily="34" charset="0"/>
                <a:cs typeface="Times New Roman" panose="02020603050405020304" pitchFamily="18" charset="0"/>
              </a:rPr>
              <a:t>. </a:t>
            </a:r>
          </a:p>
          <a:p>
            <a:pPr marL="0" marR="0" lvl="0" indent="0" algn="just" defTabSz="914400" rtl="0" eaLnBrk="1" fontAlgn="auto" latinLnBrk="0" hangingPunct="1">
              <a:lnSpc>
                <a:spcPct val="115000"/>
              </a:lnSpc>
              <a:spcBef>
                <a:spcPct val="20000"/>
              </a:spcBef>
              <a:spcAft>
                <a:spcPts val="100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Segoe UI" panose="020B0502040204020203" pitchFamily="34" charset="0"/>
                <a:ea typeface="Calibri" panose="020F0502020204030204" pitchFamily="34" charset="0"/>
                <a:cs typeface="Times New Roman" panose="02020603050405020304" pitchFamily="18" charset="0"/>
              </a:rPr>
              <a:t>Market forces are dominant and a ‘light government’ has the main role of </a:t>
            </a:r>
            <a:r>
              <a:rPr kumimoji="0" lang="en-GB" sz="1400" b="1" i="0" u="none" strike="noStrike" kern="1200" cap="none" spc="0" normalizeH="0" baseline="0" noProof="0" dirty="0" smtClean="0">
                <a:ln>
                  <a:noFill/>
                </a:ln>
                <a:solidFill>
                  <a:prstClr val="black"/>
                </a:solidFill>
                <a:effectLst/>
                <a:uLnTx/>
                <a:uFillTx/>
                <a:latin typeface="Segoe UI" panose="020B0502040204020203" pitchFamily="34" charset="0"/>
                <a:ea typeface="Calibri" panose="020F0502020204030204" pitchFamily="34" charset="0"/>
                <a:cs typeface="Times New Roman" panose="02020603050405020304" pitchFamily="18" charset="0"/>
              </a:rPr>
              <a:t>guaranteeing the functioning of the economic playground</a:t>
            </a:r>
            <a:r>
              <a:rPr kumimoji="0" lang="en-GB" sz="1400" b="0" i="0" u="none" strike="noStrike" kern="1200" cap="none" spc="0" normalizeH="0" baseline="0" noProof="0" dirty="0" smtClean="0">
                <a:ln>
                  <a:noFill/>
                </a:ln>
                <a:solidFill>
                  <a:prstClr val="black"/>
                </a:solidFill>
                <a:effectLst/>
                <a:uLnTx/>
                <a:uFillTx/>
                <a:latin typeface="Segoe UI" panose="020B0502040204020203" pitchFamily="34" charset="0"/>
                <a:ea typeface="Calibri" panose="020F0502020204030204" pitchFamily="34" charset="0"/>
                <a:cs typeface="Times New Roman" panose="02020603050405020304" pitchFamily="18" charset="0"/>
              </a:rPr>
              <a:t>.  Following the economic crisis of the beginning of the century, many European states have privatised the health-care and education sectors to guarantee that their public debt falls in line with European thresholds and have deregulated labour to revitalise the stagnating economy. These policies induced a new wave of economic growth but European citizens paid a high price in terms of equity.  </a:t>
            </a:r>
          </a:p>
          <a:p>
            <a:pPr marL="0" marR="0" lvl="0" indent="0" algn="just" defTabSz="914400" rtl="0" eaLnBrk="1" fontAlgn="auto" latinLnBrk="0" hangingPunct="1">
              <a:lnSpc>
                <a:spcPct val="115000"/>
              </a:lnSpc>
              <a:spcBef>
                <a:spcPct val="20000"/>
              </a:spcBef>
              <a:spcAft>
                <a:spcPts val="1000"/>
              </a:spcAft>
              <a:buClrTx/>
              <a:buSzTx/>
              <a:buFontTx/>
              <a:buNone/>
              <a:tabLst/>
              <a:defRPr/>
            </a:pPr>
            <a:r>
              <a:rPr kumimoji="0" lang="en-GB" sz="1400" b="1" i="0" u="none" strike="noStrike" kern="1200" cap="none" spc="0" normalizeH="0" baseline="0" noProof="0" dirty="0" smtClean="0">
                <a:ln>
                  <a:noFill/>
                </a:ln>
                <a:solidFill>
                  <a:prstClr val="black"/>
                </a:solidFill>
                <a:effectLst/>
                <a:uLnTx/>
                <a:uFillTx/>
                <a:latin typeface="Segoe UI" panose="020B0502040204020203" pitchFamily="34" charset="0"/>
                <a:ea typeface="Calibri" panose="020F0502020204030204" pitchFamily="34" charset="0"/>
                <a:cs typeface="Times New Roman" panose="02020603050405020304" pitchFamily="18" charset="0"/>
              </a:rPr>
              <a:t>Health is now just like many other services: potentially available but expensive</a:t>
            </a:r>
            <a:r>
              <a:rPr kumimoji="0" lang="en-GB" sz="1400" b="0" i="0" u="none" strike="noStrike" kern="1200" cap="none" spc="0" normalizeH="0" baseline="0" noProof="0" dirty="0" smtClean="0">
                <a:ln>
                  <a:noFill/>
                </a:ln>
                <a:solidFill>
                  <a:prstClr val="black"/>
                </a:solidFill>
                <a:effectLst/>
                <a:uLnTx/>
                <a:uFillTx/>
                <a:latin typeface="Segoe UI" panose="020B0502040204020203" pitchFamily="34" charset="0"/>
                <a:ea typeface="Calibri" panose="020F0502020204030204" pitchFamily="34" charset="0"/>
                <a:cs typeface="Times New Roman" panose="02020603050405020304" pitchFamily="18" charset="0"/>
              </a:rPr>
              <a:t>. The more you can afford it, the better cure you will receive by picking from an incredibly rich basket of medical innovations including new-generation biomedical devices. While citizens’ health is left to individual decisions and financial capacity, global governments have agreed on protecting the environment by pricing it.  </a:t>
            </a:r>
            <a:endParaRPr kumimoji="0" lang="it-IT" sz="14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ct val="20000"/>
              </a:spcBef>
              <a:spcAft>
                <a:spcPts val="100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Segoe UI" panose="020B0502040204020203" pitchFamily="34" charset="0"/>
                <a:ea typeface="Calibri" panose="020F0502020204030204" pitchFamily="34" charset="0"/>
                <a:cs typeface="Times New Roman" panose="02020603050405020304" pitchFamily="18" charset="0"/>
              </a:rPr>
              <a:t>This policy works to the extent that most of the economies are now decarbonised and climate change is under control. However, it </a:t>
            </a:r>
            <a:r>
              <a:rPr kumimoji="0" lang="en-GB" sz="1400" b="1" i="0" u="none" strike="noStrike" kern="1200" cap="none" spc="0" normalizeH="0" baseline="0" noProof="0" dirty="0" smtClean="0">
                <a:ln>
                  <a:noFill/>
                </a:ln>
                <a:solidFill>
                  <a:prstClr val="black"/>
                </a:solidFill>
                <a:effectLst/>
                <a:uLnTx/>
                <a:uFillTx/>
                <a:latin typeface="Segoe UI" panose="020B0502040204020203" pitchFamily="34" charset="0"/>
                <a:ea typeface="Calibri" panose="020F0502020204030204" pitchFamily="34" charset="0"/>
                <a:cs typeface="Times New Roman" panose="02020603050405020304" pitchFamily="18" charset="0"/>
              </a:rPr>
              <a:t>confers an elitist character to global governance, with a focus on achieving results with no or limited concern for the level of inclusion of the solutions pursued</a:t>
            </a:r>
            <a:r>
              <a:rPr kumimoji="0" lang="en-GB" sz="1400" b="0" i="0" u="none" strike="noStrike" kern="1200" cap="none" spc="0" normalizeH="0" baseline="0" noProof="0" dirty="0" smtClean="0">
                <a:ln>
                  <a:noFill/>
                </a:ln>
                <a:solidFill>
                  <a:prstClr val="black"/>
                </a:solidFill>
                <a:effectLst/>
                <a:uLnTx/>
                <a:uFillTx/>
                <a:latin typeface="Segoe UI" panose="020B0502040204020203" pitchFamily="34" charset="0"/>
                <a:ea typeface="Calibri" panose="020F0502020204030204" pitchFamily="34" charset="0"/>
                <a:cs typeface="Times New Roman" panose="02020603050405020304" pitchFamily="18" charset="0"/>
              </a:rPr>
              <a:t>. As a consequence, this system ends up reinforcing existing patterns and societal structures, failing to give adequate representation and promote the interests of more marginalised, less educated and poorer groups. </a:t>
            </a:r>
          </a:p>
          <a:p>
            <a:pPr marL="0" marR="0" lvl="0" indent="0" algn="just" defTabSz="914400" rtl="0" eaLnBrk="1" fontAlgn="auto" latinLnBrk="0" hangingPunct="1">
              <a:lnSpc>
                <a:spcPct val="115000"/>
              </a:lnSpc>
              <a:spcBef>
                <a:spcPct val="20000"/>
              </a:spcBef>
              <a:spcAft>
                <a:spcPts val="100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Segoe UI" panose="020B0502040204020203" pitchFamily="34" charset="0"/>
                <a:ea typeface="Calibri" panose="020F0502020204030204" pitchFamily="34" charset="0"/>
                <a:cs typeface="Times New Roman" panose="02020603050405020304" pitchFamily="18" charset="0"/>
              </a:rPr>
              <a:t>Even in times of economic growth/recovery, the demolition of welfare states has created </a:t>
            </a:r>
            <a:r>
              <a:rPr kumimoji="0" lang="en-GB" sz="1400" b="1" i="0" u="none" strike="noStrike" kern="1200" cap="none" spc="0" normalizeH="0" baseline="0" noProof="0" dirty="0" smtClean="0">
                <a:ln>
                  <a:noFill/>
                </a:ln>
                <a:solidFill>
                  <a:prstClr val="black"/>
                </a:solidFill>
                <a:effectLst/>
                <a:uLnTx/>
                <a:uFillTx/>
                <a:latin typeface="Segoe UI" panose="020B0502040204020203" pitchFamily="34" charset="0"/>
                <a:ea typeface="Calibri" panose="020F0502020204030204" pitchFamily="34" charset="0"/>
                <a:cs typeface="Times New Roman" panose="02020603050405020304" pitchFamily="18" charset="0"/>
              </a:rPr>
              <a:t>new, unexpected challenges</a:t>
            </a:r>
            <a:r>
              <a:rPr kumimoji="0" lang="en-GB" sz="1400" b="0" i="0" u="none" strike="noStrike" kern="1200" cap="none" spc="0" normalizeH="0" baseline="0" noProof="0" dirty="0" smtClean="0">
                <a:ln>
                  <a:noFill/>
                </a:ln>
                <a:solidFill>
                  <a:prstClr val="black"/>
                </a:solidFill>
                <a:effectLst/>
                <a:uLnTx/>
                <a:uFillTx/>
                <a:latin typeface="Segoe UI" panose="020B0502040204020203" pitchFamily="34" charset="0"/>
                <a:ea typeface="Calibri" panose="020F0502020204030204" pitchFamily="34" charset="0"/>
                <a:cs typeface="Times New Roman" panose="02020603050405020304" pitchFamily="18" charset="0"/>
              </a:rPr>
              <a:t>: the growing tensions among citizens make security rise in the political agenda, the number of citizens marginalised seems to increase and populist movements gain ever growing consensus.   </a:t>
            </a:r>
            <a:endParaRPr kumimoji="0" lang="it-IT" sz="14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4" name="Segnaposto numero diapositiva 3"/>
          <p:cNvSpPr>
            <a:spLocks noGrp="1"/>
          </p:cNvSpPr>
          <p:nvPr>
            <p:ph type="sldNum" sz="quarter" idx="10"/>
          </p:nvPr>
        </p:nvSpPr>
        <p:spPr/>
        <p:txBody>
          <a:bodyPr/>
          <a:lstStyle/>
          <a:p>
            <a:fld id="{C4F4D186-E415-481C-8189-7128E3041764}" type="slidenum">
              <a:rPr lang="en-GB" smtClean="0"/>
              <a:t>16</a:t>
            </a:fld>
            <a:endParaRPr lang="en-GB"/>
          </a:p>
        </p:txBody>
      </p:sp>
    </p:spTree>
    <p:extLst>
      <p:ext uri="{BB962C8B-B14F-4D97-AF65-F5344CB8AC3E}">
        <p14:creationId xmlns:p14="http://schemas.microsoft.com/office/powerpoint/2010/main" val="29338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just" defTabSz="914400" rtl="0" eaLnBrk="1" fontAlgn="auto" latinLnBrk="0" hangingPunct="1">
              <a:lnSpc>
                <a:spcPct val="106000"/>
              </a:lnSpc>
              <a:spcBef>
                <a:spcPct val="20000"/>
              </a:spcBef>
              <a:spcAft>
                <a:spcPts val="80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Segoe UI" panose="020B0502040204020203" pitchFamily="34" charset="0"/>
                <a:ea typeface="Calibri" panose="020F0502020204030204" pitchFamily="34" charset="0"/>
                <a:cs typeface="Times New Roman" panose="02020603050405020304" pitchFamily="18" charset="0"/>
              </a:rPr>
              <a:t>Today’s priority is to</a:t>
            </a:r>
            <a:r>
              <a:rPr kumimoji="0" lang="en-GB" sz="1400" b="1" i="0" u="none" strike="noStrike" kern="1200" cap="none" spc="0" normalizeH="0" baseline="0" noProof="0" dirty="0" smtClean="0">
                <a:ln>
                  <a:noFill/>
                </a:ln>
                <a:solidFill>
                  <a:prstClr val="black"/>
                </a:solidFill>
                <a:effectLst/>
                <a:uLnTx/>
                <a:uFillTx/>
                <a:latin typeface="Segoe UI" panose="020B0502040204020203" pitchFamily="34" charset="0"/>
                <a:ea typeface="Calibri" panose="020F0502020204030204" pitchFamily="34" charset="0"/>
                <a:cs typeface="Times New Roman" panose="02020603050405020304" pitchFamily="18" charset="0"/>
              </a:rPr>
              <a:t> guarantee access to adequate health care for European citizens.  </a:t>
            </a:r>
          </a:p>
          <a:p>
            <a:pPr marL="0" marR="0" lvl="0" indent="0" algn="just" defTabSz="914400" rtl="0" eaLnBrk="1" fontAlgn="auto" latinLnBrk="0" hangingPunct="1">
              <a:lnSpc>
                <a:spcPct val="106000"/>
              </a:lnSpc>
              <a:spcBef>
                <a:spcPct val="20000"/>
              </a:spcBef>
              <a:spcAft>
                <a:spcPts val="800"/>
              </a:spcAft>
              <a:buClrTx/>
              <a:buSzTx/>
              <a:buFontTx/>
              <a:buNone/>
              <a:tabLst/>
              <a:defRPr/>
            </a:pPr>
            <a:r>
              <a:rPr kumimoji="0" lang="en-GB" sz="1400" b="1" i="0" u="none" strike="noStrike" kern="1200" cap="none" spc="0" normalizeH="0" baseline="0" noProof="0" dirty="0" smtClean="0">
                <a:ln>
                  <a:noFill/>
                </a:ln>
                <a:solidFill>
                  <a:prstClr val="black"/>
                </a:solidFill>
                <a:effectLst/>
                <a:uLnTx/>
                <a:uFillTx/>
                <a:latin typeface="Segoe UI" panose="020B0502040204020203" pitchFamily="34" charset="0"/>
                <a:ea typeface="Calibri" panose="020F0502020204030204" pitchFamily="34" charset="0"/>
                <a:cs typeface="Times New Roman" panose="02020603050405020304" pitchFamily="18" charset="0"/>
              </a:rPr>
              <a:t>Governments and the private sector collaborate closely to maintain a healthy workforce and NCDs under control, with the aim of ensuring the continuation of economic productivity as well as the sustainability of the healthcare systems</a:t>
            </a:r>
            <a:r>
              <a:rPr kumimoji="0" lang="en-GB" sz="1400" b="0" i="0" u="none" strike="noStrike" kern="1200" cap="none" spc="0" normalizeH="0" baseline="0" noProof="0" dirty="0" smtClean="0">
                <a:ln>
                  <a:noFill/>
                </a:ln>
                <a:solidFill>
                  <a:prstClr val="black"/>
                </a:solidFill>
                <a:effectLst/>
                <a:uLnTx/>
                <a:uFillTx/>
                <a:latin typeface="Segoe UI" panose="020B0502040204020203" pitchFamily="34" charset="0"/>
                <a:ea typeface="Calibri" panose="020F0502020204030204" pitchFamily="34" charset="0"/>
                <a:cs typeface="Times New Roman" panose="02020603050405020304" pitchFamily="18" charset="0"/>
              </a:rPr>
              <a:t>. Thanks to big data, public and private investments effectively </a:t>
            </a:r>
            <a:r>
              <a:rPr kumimoji="0" lang="en-GB" sz="1400" b="1" i="0" u="none" strike="noStrike" kern="1200" cap="none" spc="0" normalizeH="0" baseline="0" noProof="0" dirty="0" smtClean="0">
                <a:ln>
                  <a:noFill/>
                </a:ln>
                <a:solidFill>
                  <a:prstClr val="black"/>
                </a:solidFill>
                <a:effectLst/>
                <a:uLnTx/>
                <a:uFillTx/>
                <a:latin typeface="Segoe UI" panose="020B0502040204020203" pitchFamily="34" charset="0"/>
                <a:ea typeface="Calibri" panose="020F0502020204030204" pitchFamily="34" charset="0"/>
                <a:cs typeface="Times New Roman" panose="02020603050405020304" pitchFamily="18" charset="0"/>
              </a:rPr>
              <a:t>influence citizens’ behaviour towards healthy lifestyles</a:t>
            </a:r>
            <a:r>
              <a:rPr kumimoji="0" lang="en-GB" sz="1400" b="0" i="0" u="none" strike="noStrike" kern="1200" cap="none" spc="0" normalizeH="0" baseline="0" noProof="0" dirty="0" smtClean="0">
                <a:ln>
                  <a:noFill/>
                </a:ln>
                <a:solidFill>
                  <a:prstClr val="black"/>
                </a:solidFill>
                <a:effectLst/>
                <a:uLnTx/>
                <a:uFillTx/>
                <a:latin typeface="Segoe UI" panose="020B0502040204020203" pitchFamily="34" charset="0"/>
                <a:ea typeface="Calibri" panose="020F0502020204030204" pitchFamily="34" charset="0"/>
                <a:cs typeface="Times New Roman" panose="02020603050405020304" pitchFamily="18" charset="0"/>
              </a:rPr>
              <a:t>. </a:t>
            </a:r>
          </a:p>
          <a:p>
            <a:pPr marL="0" marR="0" lvl="0" indent="0" algn="just" defTabSz="914400" rtl="0" eaLnBrk="1" fontAlgn="auto" latinLnBrk="0" hangingPunct="1">
              <a:lnSpc>
                <a:spcPct val="106000"/>
              </a:lnSpc>
              <a:spcBef>
                <a:spcPct val="20000"/>
              </a:spcBef>
              <a:spcAft>
                <a:spcPts val="80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Segoe UI" panose="020B0502040204020203" pitchFamily="34" charset="0"/>
                <a:ea typeface="Calibri" panose="020F0502020204030204" pitchFamily="34" charset="0"/>
                <a:cs typeface="Times New Roman" panose="02020603050405020304" pitchFamily="18" charset="0"/>
              </a:rPr>
              <a:t>By offering healthy working environments and care services employers compete to attract talented, motivated and well-educated people. On the other hand, thanks to fair labour legislation, employees increasingly have the means, including money, time and knowledge to take better care of their own health. This </a:t>
            </a:r>
            <a:r>
              <a:rPr kumimoji="0" lang="en-GB" sz="1400" b="1" i="0" u="none" strike="noStrike" kern="1200" cap="none" spc="0" normalizeH="0" baseline="0" noProof="0" dirty="0" smtClean="0">
                <a:ln>
                  <a:noFill/>
                </a:ln>
                <a:solidFill>
                  <a:prstClr val="black"/>
                </a:solidFill>
                <a:effectLst/>
                <a:uLnTx/>
                <a:uFillTx/>
                <a:latin typeface="Segoe UI" panose="020B0502040204020203" pitchFamily="34" charset="0"/>
                <a:ea typeface="Calibri" panose="020F0502020204030204" pitchFamily="34" charset="0"/>
                <a:cs typeface="Times New Roman" panose="02020603050405020304" pitchFamily="18" charset="0"/>
              </a:rPr>
              <a:t>top-down approach is accompanied by ambient 24/7 surveillance measures</a:t>
            </a:r>
            <a:r>
              <a:rPr kumimoji="0" lang="en-GB" sz="1400" b="0" i="0" u="none" strike="noStrike" kern="1200" cap="none" spc="0" normalizeH="0" baseline="0" noProof="0" dirty="0" smtClean="0">
                <a:ln>
                  <a:noFill/>
                </a:ln>
                <a:solidFill>
                  <a:prstClr val="black"/>
                </a:solidFill>
                <a:effectLst/>
                <a:uLnTx/>
                <a:uFillTx/>
                <a:latin typeface="Segoe UI" panose="020B0502040204020203" pitchFamily="34" charset="0"/>
                <a:ea typeface="Calibri" panose="020F0502020204030204" pitchFamily="34" charset="0"/>
                <a:cs typeface="Times New Roman" panose="02020603050405020304" pitchFamily="18" charset="0"/>
              </a:rPr>
              <a:t> and a high degree of regulation and control of individual behaviours through personal implanted chips. However, renouncing privacy is considered a small price to be paid for the advantages offered by tele-medicine and tailor-made diagnostics and treatment.  </a:t>
            </a:r>
            <a:endParaRPr kumimoji="0" lang="it-IT" sz="14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6000"/>
              </a:lnSpc>
              <a:spcBef>
                <a:spcPct val="20000"/>
              </a:spcBef>
              <a:spcAft>
                <a:spcPts val="800"/>
              </a:spcAft>
              <a:buClrTx/>
              <a:buSzTx/>
              <a:buFontTx/>
              <a:buNone/>
              <a:tabLst/>
              <a:defRPr/>
            </a:pPr>
            <a:r>
              <a:rPr kumimoji="0" lang="en-GB" sz="1400" b="1" i="0" u="none" strike="noStrike" kern="1200" cap="none" spc="0" normalizeH="0" baseline="0" noProof="0" dirty="0" smtClean="0">
                <a:ln>
                  <a:noFill/>
                </a:ln>
                <a:solidFill>
                  <a:prstClr val="black"/>
                </a:solidFill>
                <a:effectLst/>
                <a:uLnTx/>
                <a:uFillTx/>
                <a:latin typeface="Segoe UI" panose="020B0502040204020203" pitchFamily="34" charset="0"/>
                <a:ea typeface="Calibri" panose="020F0502020204030204" pitchFamily="34" charset="0"/>
                <a:cs typeface="Times New Roman" panose="02020603050405020304" pitchFamily="18" charset="0"/>
              </a:rPr>
              <a:t>EU countries enjoy a new era of economic growth and social progress founded on education, innovation and full employment, thanks to important government action</a:t>
            </a:r>
            <a:r>
              <a:rPr kumimoji="0" lang="en-GB" sz="1400" b="0" i="0" u="none" strike="noStrike" kern="1200" cap="none" spc="0" normalizeH="0" baseline="0" noProof="0" dirty="0" smtClean="0">
                <a:ln>
                  <a:noFill/>
                </a:ln>
                <a:solidFill>
                  <a:prstClr val="black"/>
                </a:solidFill>
                <a:effectLst/>
                <a:uLnTx/>
                <a:uFillTx/>
                <a:latin typeface="Segoe UI" panose="020B0502040204020203" pitchFamily="34" charset="0"/>
                <a:ea typeface="Calibri" panose="020F0502020204030204" pitchFamily="34" charset="0"/>
                <a:cs typeface="Times New Roman" panose="02020603050405020304" pitchFamily="18" charset="0"/>
              </a:rPr>
              <a:t>, and the “European model” stands out in an increasingly competitive world. Environmental sustainability is in the background as efforts are focused on producing and delivering more to everyone, without </a:t>
            </a:r>
            <a:r>
              <a:rPr kumimoji="0" lang="en-GB" sz="1400" b="1" i="0" u="none" strike="noStrike" kern="1200" cap="none" spc="0" normalizeH="0" baseline="0" noProof="0" dirty="0" smtClean="0">
                <a:ln>
                  <a:noFill/>
                </a:ln>
                <a:solidFill>
                  <a:prstClr val="black"/>
                </a:solidFill>
                <a:effectLst/>
                <a:uLnTx/>
                <a:uFillTx/>
                <a:latin typeface="Segoe UI" panose="020B0502040204020203" pitchFamily="34" charset="0"/>
                <a:ea typeface="Calibri" panose="020F0502020204030204" pitchFamily="34" charset="0"/>
                <a:cs typeface="Times New Roman" panose="02020603050405020304" pitchFamily="18" charset="0"/>
              </a:rPr>
              <a:t>any paradigmatic change in production and consumption. This leads to the continuous outbreak of environmental emergencies</a:t>
            </a:r>
            <a:r>
              <a:rPr kumimoji="0" lang="en-GB" sz="1400" b="0" i="0" u="none" strike="noStrike" kern="1200" cap="none" spc="0" normalizeH="0" baseline="0" noProof="0" dirty="0" smtClean="0">
                <a:ln>
                  <a:noFill/>
                </a:ln>
                <a:solidFill>
                  <a:prstClr val="black"/>
                </a:solidFill>
                <a:effectLst/>
                <a:uLnTx/>
                <a:uFillTx/>
                <a:latin typeface="Segoe UI" panose="020B0502040204020203" pitchFamily="34" charset="0"/>
                <a:ea typeface="Calibri" panose="020F0502020204030204" pitchFamily="34" charset="0"/>
                <a:cs typeface="Times New Roman" panose="02020603050405020304" pitchFamily="18" charset="0"/>
              </a:rPr>
              <a:t>, the exacerbation of pandemics and the increase in economic and environmental migrants. Migrants from non-EU countries are only let in following very restrictive migration policies that take into consideration their possible contributions to the EU economy’s growth.</a:t>
            </a:r>
            <a:endParaRPr kumimoji="0" lang="it-IT" sz="14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4" name="Segnaposto numero diapositiva 3"/>
          <p:cNvSpPr>
            <a:spLocks noGrp="1"/>
          </p:cNvSpPr>
          <p:nvPr>
            <p:ph type="sldNum" sz="quarter" idx="10"/>
          </p:nvPr>
        </p:nvSpPr>
        <p:spPr/>
        <p:txBody>
          <a:bodyPr/>
          <a:lstStyle/>
          <a:p>
            <a:fld id="{C4F4D186-E415-481C-8189-7128E3041764}" type="slidenum">
              <a:rPr lang="en-GB" smtClean="0"/>
              <a:t>17</a:t>
            </a:fld>
            <a:endParaRPr lang="en-GB"/>
          </a:p>
        </p:txBody>
      </p:sp>
    </p:spTree>
    <p:extLst>
      <p:ext uri="{BB962C8B-B14F-4D97-AF65-F5344CB8AC3E}">
        <p14:creationId xmlns:p14="http://schemas.microsoft.com/office/powerpoint/2010/main" val="1844204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 Id="rId4"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 Id="rId4" Type="http://schemas.openxmlformats.org/officeDocument/2006/relationships/image" Target="../media/image2.jpe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6.xml"/><Relationship Id="rId1" Type="http://schemas.openxmlformats.org/officeDocument/2006/relationships/themeOverride" Target="../theme/themeOverride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6.xml"/><Relationship Id="rId1" Type="http://schemas.openxmlformats.org/officeDocument/2006/relationships/themeOverride" Target="../theme/themeOverride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33"/>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fld id="{F4707536-4B1F-9945-B7BE-383ADF164699}" type="datetimeFigureOut">
              <a:rPr lang="it-IT" altLang="x-none"/>
              <a:pPr/>
              <a:t>23/10/2017</a:t>
            </a:fld>
            <a:endParaRPr lang="it-IT" altLang="x-none"/>
          </a:p>
        </p:txBody>
      </p:sp>
      <p:sp>
        <p:nvSpPr>
          <p:cNvPr id="5" name="Segnaposto piè di pagina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fld id="{7E9B6ED4-936E-254F-B0F7-ABD33335BB1E}" type="slidenum">
              <a:rPr lang="it-IT" altLang="x-none"/>
              <a:pPr/>
              <a:t>‹N›</a:t>
            </a:fld>
            <a:endParaRPr lang="it-IT" altLang="x-none"/>
          </a:p>
        </p:txBody>
      </p:sp>
    </p:spTree>
    <p:extLst>
      <p:ext uri="{BB962C8B-B14F-4D97-AF65-F5344CB8AC3E}">
        <p14:creationId xmlns:p14="http://schemas.microsoft.com/office/powerpoint/2010/main" val="84345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fld id="{C47DD5D4-FC64-984C-865B-09A096504A06}" type="datetimeFigureOut">
              <a:rPr lang="it-IT" altLang="x-none"/>
              <a:pPr/>
              <a:t>23/10/2017</a:t>
            </a:fld>
            <a:endParaRPr lang="it-IT" altLang="x-none"/>
          </a:p>
        </p:txBody>
      </p:sp>
      <p:sp>
        <p:nvSpPr>
          <p:cNvPr id="5" name="Segnaposto piè di pagina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fld id="{BA954166-E212-9040-8EC7-845BDA3AC995}" type="slidenum">
              <a:rPr lang="it-IT" altLang="x-none"/>
              <a:pPr/>
              <a:t>‹N›</a:t>
            </a:fld>
            <a:endParaRPr lang="it-IT" altLang="x-none"/>
          </a:p>
        </p:txBody>
      </p:sp>
    </p:spTree>
    <p:extLst>
      <p:ext uri="{BB962C8B-B14F-4D97-AF65-F5344CB8AC3E}">
        <p14:creationId xmlns:p14="http://schemas.microsoft.com/office/powerpoint/2010/main" val="118764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46"/>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46"/>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fld id="{97061A36-1CA4-3248-99CF-13B79C7DBF6A}" type="datetimeFigureOut">
              <a:rPr lang="it-IT" altLang="x-none"/>
              <a:pPr/>
              <a:t>23/10/2017</a:t>
            </a:fld>
            <a:endParaRPr lang="it-IT" altLang="x-none"/>
          </a:p>
        </p:txBody>
      </p:sp>
      <p:sp>
        <p:nvSpPr>
          <p:cNvPr id="5" name="Segnaposto piè di pagina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fld id="{3A3D63D2-C5A2-AD4B-B05A-9FA56EF96F80}" type="slidenum">
              <a:rPr lang="it-IT" altLang="x-none"/>
              <a:pPr/>
              <a:t>‹N›</a:t>
            </a:fld>
            <a:endParaRPr lang="it-IT" altLang="x-none"/>
          </a:p>
        </p:txBody>
      </p:sp>
    </p:spTree>
    <p:extLst>
      <p:ext uri="{BB962C8B-B14F-4D97-AF65-F5344CB8AC3E}">
        <p14:creationId xmlns:p14="http://schemas.microsoft.com/office/powerpoint/2010/main" val="10558534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er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normAutofit/>
          </a:bodyPr>
          <a:lstStyle>
            <a:lvl1pPr>
              <a:defRPr sz="2600"/>
            </a:lvl1pPr>
          </a:lstStyle>
          <a:p>
            <a:r>
              <a:rPr lang="en-US" smtClean="0"/>
              <a:t>Click to edit Master title style</a:t>
            </a:r>
            <a:endParaRPr lang="en-GB" dirty="0"/>
          </a:p>
        </p:txBody>
      </p:sp>
      <p:sp>
        <p:nvSpPr>
          <p:cNvPr id="6" name="Content Placeholder 2"/>
          <p:cNvSpPr>
            <a:spLocks noGrp="1"/>
          </p:cNvSpPr>
          <p:nvPr>
            <p:ph idx="1"/>
          </p:nvPr>
        </p:nvSpPr>
        <p:spPr>
          <a:xfrm>
            <a:off x="241300" y="1351280"/>
            <a:ext cx="8503920" cy="5392420"/>
          </a:xfrm>
          <a:prstGeom prst="rect">
            <a:avLst/>
          </a:prstGeom>
        </p:spPr>
        <p:txBody>
          <a:bodyPr/>
          <a:lstStyle>
            <a:lvl1pPr>
              <a:buClr>
                <a:schemeClr val="accent1"/>
              </a:buClr>
              <a:defRPr/>
            </a:lvl1pPr>
            <a:lvl2pPr>
              <a:spcAft>
                <a:spcPts val="600"/>
              </a:spcAft>
              <a:buClr>
                <a:schemeClr val="accent1"/>
              </a:buClr>
              <a:defRPr/>
            </a:lvl2pPr>
            <a:lvl3pPr>
              <a:spcAft>
                <a:spcPts val="400"/>
              </a:spcAft>
              <a:buClr>
                <a:schemeClr val="accent1"/>
              </a:buClr>
              <a:defRPr/>
            </a:lvl3pPr>
            <a:lvl4pPr marL="1314450" indent="-171450">
              <a:spcAft>
                <a:spcPts val="400"/>
              </a:spcAft>
              <a:buClr>
                <a:schemeClr val="accent1"/>
              </a:buClr>
              <a:buFontTx/>
              <a:buChar char="–"/>
              <a:defRPr sz="1400"/>
            </a:lvl4pPr>
            <a:lvl5pPr marL="1714500" indent="-171450">
              <a:spcAft>
                <a:spcPts val="400"/>
              </a:spcAft>
              <a:buClr>
                <a:schemeClr val="accent1"/>
              </a:buClr>
              <a:buFontTx/>
              <a:buChar char="–"/>
              <a:defRPr sz="1400"/>
            </a:lvl5pPr>
            <a:lvl6pPr marL="2171700" indent="-171450">
              <a:spcAft>
                <a:spcPts val="400"/>
              </a:spcAft>
              <a:buClr>
                <a:schemeClr val="accent1"/>
              </a:buClr>
              <a:buFontTx/>
              <a:buChar char="–"/>
              <a:defRPr sz="1400"/>
            </a:lvl6pPr>
            <a:lvl7pPr marL="2628900" indent="-171450">
              <a:spcAft>
                <a:spcPts val="400"/>
              </a:spcAft>
              <a:buClr>
                <a:schemeClr val="accent1"/>
              </a:buClr>
              <a:buFontTx/>
              <a:buChar char="–"/>
              <a:defRPr sz="1400" baseline="0"/>
            </a:lvl7pPr>
            <a:lvl8pPr marL="3028950" indent="-171450">
              <a:spcAft>
                <a:spcPts val="400"/>
              </a:spcAft>
              <a:buClr>
                <a:schemeClr val="accent1"/>
              </a:buClr>
              <a:buFontTx/>
              <a:buChar char="–"/>
              <a:defRPr sz="1400" baseline="0"/>
            </a:lvl8pPr>
            <a:lvl9pPr marL="3486150" indent="-171450">
              <a:spcAft>
                <a:spcPts val="400"/>
              </a:spcAft>
              <a:buClr>
                <a:schemeClr val="accent1"/>
              </a:buClr>
              <a:buFontTx/>
              <a:buChar char="–"/>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070869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smtClean="0"/>
              <a:t>Fare clic per modificare stile</a:t>
            </a:r>
            <a:endParaRPr lang="en-GB"/>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GB"/>
          </a:p>
        </p:txBody>
      </p:sp>
      <p:sp>
        <p:nvSpPr>
          <p:cNvPr id="4" name="Segnaposto data 3"/>
          <p:cNvSpPr>
            <a:spLocks noGrp="1"/>
          </p:cNvSpPr>
          <p:nvPr>
            <p:ph type="dt" sz="half" idx="10"/>
          </p:nvPr>
        </p:nvSpPr>
        <p:spPr/>
        <p:txBody>
          <a:bodyPr/>
          <a:lstStyle>
            <a:lvl1pPr>
              <a:defRPr/>
            </a:lvl1pPr>
          </a:lstStyle>
          <a:p>
            <a:fld id="{CCEC589E-A1C4-C842-8E8E-B0CE10D43468}" type="datetimeFigureOut">
              <a:rPr lang="en-GB" altLang="x-none"/>
              <a:pPr/>
              <a:t>23/10/2017</a:t>
            </a:fld>
            <a:endParaRPr lang="en-GB" altLang="x-none"/>
          </a:p>
        </p:txBody>
      </p:sp>
      <p:sp>
        <p:nvSpPr>
          <p:cNvPr id="5" name="Segnaposto piè di pagina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GB"/>
          </a:p>
        </p:txBody>
      </p:sp>
      <p:sp>
        <p:nvSpPr>
          <p:cNvPr id="6" name="Segnaposto numero diapositiva 5"/>
          <p:cNvSpPr>
            <a:spLocks noGrp="1"/>
          </p:cNvSpPr>
          <p:nvPr>
            <p:ph type="sldNum" sz="quarter" idx="12"/>
          </p:nvPr>
        </p:nvSpPr>
        <p:spPr/>
        <p:txBody>
          <a:bodyPr/>
          <a:lstStyle>
            <a:lvl1pPr>
              <a:defRPr/>
            </a:lvl1pPr>
          </a:lstStyle>
          <a:p>
            <a:fld id="{7949D6DF-4321-FB43-BA25-4BD7DC70698E}" type="slidenum">
              <a:rPr lang="en-GB" altLang="x-none"/>
              <a:pPr/>
              <a:t>‹N›</a:t>
            </a:fld>
            <a:endParaRPr lang="en-GB" altLang="x-none"/>
          </a:p>
        </p:txBody>
      </p:sp>
    </p:spTree>
    <p:extLst>
      <p:ext uri="{BB962C8B-B14F-4D97-AF65-F5344CB8AC3E}">
        <p14:creationId xmlns:p14="http://schemas.microsoft.com/office/powerpoint/2010/main" val="16250974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en-GB"/>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lvl1pPr>
              <a:defRPr/>
            </a:lvl1pPr>
          </a:lstStyle>
          <a:p>
            <a:fld id="{A5F6A33C-FFB3-6D44-87D8-3E9E82E1E0F7}" type="datetimeFigureOut">
              <a:rPr lang="en-GB" altLang="x-none"/>
              <a:pPr/>
              <a:t>23/10/2017</a:t>
            </a:fld>
            <a:endParaRPr lang="en-GB" altLang="x-none"/>
          </a:p>
        </p:txBody>
      </p:sp>
      <p:sp>
        <p:nvSpPr>
          <p:cNvPr id="5" name="Segnaposto piè di pagina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GB"/>
          </a:p>
        </p:txBody>
      </p:sp>
      <p:sp>
        <p:nvSpPr>
          <p:cNvPr id="6" name="Segnaposto numero diapositiva 5"/>
          <p:cNvSpPr>
            <a:spLocks noGrp="1"/>
          </p:cNvSpPr>
          <p:nvPr>
            <p:ph type="sldNum" sz="quarter" idx="12"/>
          </p:nvPr>
        </p:nvSpPr>
        <p:spPr/>
        <p:txBody>
          <a:bodyPr/>
          <a:lstStyle>
            <a:lvl1pPr>
              <a:defRPr/>
            </a:lvl1pPr>
          </a:lstStyle>
          <a:p>
            <a:fld id="{A2422DEF-8C0F-9949-AE5E-3252DA516BFD}" type="slidenum">
              <a:rPr lang="en-GB" altLang="x-none"/>
              <a:pPr/>
              <a:t>‹N›</a:t>
            </a:fld>
            <a:endParaRPr lang="en-GB" altLang="x-none"/>
          </a:p>
        </p:txBody>
      </p:sp>
    </p:spTree>
    <p:extLst>
      <p:ext uri="{BB962C8B-B14F-4D97-AF65-F5344CB8AC3E}">
        <p14:creationId xmlns:p14="http://schemas.microsoft.com/office/powerpoint/2010/main" val="13152817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41"/>
            <a:ext cx="7886700" cy="2852737"/>
          </a:xfrm>
        </p:spPr>
        <p:txBody>
          <a:bodyPr anchor="b"/>
          <a:lstStyle>
            <a:lvl1pPr>
              <a:defRPr sz="6000"/>
            </a:lvl1pPr>
          </a:lstStyle>
          <a:p>
            <a:r>
              <a:rPr lang="it-IT" smtClean="0"/>
              <a:t>Fare clic per modificare stile</a:t>
            </a:r>
            <a:endParaRPr lang="en-GB"/>
          </a:p>
        </p:txBody>
      </p:sp>
      <p:sp>
        <p:nvSpPr>
          <p:cNvPr id="3" name="Segnaposto testo 2"/>
          <p:cNvSpPr>
            <a:spLocks noGrp="1"/>
          </p:cNvSpPr>
          <p:nvPr>
            <p:ph type="body" idx="1"/>
          </p:nvPr>
        </p:nvSpPr>
        <p:spPr>
          <a:xfrm>
            <a:off x="623888" y="458946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lvl1pPr>
              <a:defRPr/>
            </a:lvl1pPr>
          </a:lstStyle>
          <a:p>
            <a:fld id="{B6EEBFFB-8137-F049-9C4F-587B14F97485}" type="datetimeFigureOut">
              <a:rPr lang="en-GB" altLang="x-none"/>
              <a:pPr/>
              <a:t>23/10/2017</a:t>
            </a:fld>
            <a:endParaRPr lang="en-GB" altLang="x-none"/>
          </a:p>
        </p:txBody>
      </p:sp>
      <p:sp>
        <p:nvSpPr>
          <p:cNvPr id="5" name="Segnaposto piè di pagina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GB"/>
          </a:p>
        </p:txBody>
      </p:sp>
      <p:sp>
        <p:nvSpPr>
          <p:cNvPr id="6" name="Segnaposto numero diapositiva 5"/>
          <p:cNvSpPr>
            <a:spLocks noGrp="1"/>
          </p:cNvSpPr>
          <p:nvPr>
            <p:ph type="sldNum" sz="quarter" idx="12"/>
          </p:nvPr>
        </p:nvSpPr>
        <p:spPr/>
        <p:txBody>
          <a:bodyPr/>
          <a:lstStyle>
            <a:lvl1pPr>
              <a:defRPr/>
            </a:lvl1pPr>
          </a:lstStyle>
          <a:p>
            <a:fld id="{3A0DC59B-A1D9-E840-8FB2-12AC6EEBC91F}" type="slidenum">
              <a:rPr lang="en-GB" altLang="x-none"/>
              <a:pPr/>
              <a:t>‹N›</a:t>
            </a:fld>
            <a:endParaRPr lang="en-GB" altLang="x-none"/>
          </a:p>
        </p:txBody>
      </p:sp>
    </p:spTree>
    <p:extLst>
      <p:ext uri="{BB962C8B-B14F-4D97-AF65-F5344CB8AC3E}">
        <p14:creationId xmlns:p14="http://schemas.microsoft.com/office/powerpoint/2010/main" val="18916978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en-GB"/>
          </a:p>
        </p:txBody>
      </p:sp>
      <p:sp>
        <p:nvSpPr>
          <p:cNvPr id="3" name="Segnaposto contenuto 2"/>
          <p:cNvSpPr>
            <a:spLocks noGrp="1"/>
          </p:cNvSpPr>
          <p:nvPr>
            <p:ph sz="half" idx="1"/>
          </p:nvPr>
        </p:nvSpPr>
        <p:spPr>
          <a:xfrm>
            <a:off x="628650" y="1825625"/>
            <a:ext cx="3886200" cy="4351338"/>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629150" y="1825625"/>
            <a:ext cx="3886200" cy="4351338"/>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data 4"/>
          <p:cNvSpPr>
            <a:spLocks noGrp="1"/>
          </p:cNvSpPr>
          <p:nvPr>
            <p:ph type="dt" sz="half" idx="10"/>
          </p:nvPr>
        </p:nvSpPr>
        <p:spPr/>
        <p:txBody>
          <a:bodyPr/>
          <a:lstStyle>
            <a:lvl1pPr>
              <a:defRPr/>
            </a:lvl1pPr>
          </a:lstStyle>
          <a:p>
            <a:fld id="{44FF2664-3567-1948-B78A-2F4D791EB2E1}" type="datetimeFigureOut">
              <a:rPr lang="en-GB" altLang="x-none"/>
              <a:pPr/>
              <a:t>23/10/2017</a:t>
            </a:fld>
            <a:endParaRPr lang="en-GB" altLang="x-none"/>
          </a:p>
        </p:txBody>
      </p:sp>
      <p:sp>
        <p:nvSpPr>
          <p:cNvPr id="6" name="Segnaposto piè di pagina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GB"/>
          </a:p>
        </p:txBody>
      </p:sp>
      <p:sp>
        <p:nvSpPr>
          <p:cNvPr id="7" name="Segnaposto numero diapositiva 6"/>
          <p:cNvSpPr>
            <a:spLocks noGrp="1"/>
          </p:cNvSpPr>
          <p:nvPr>
            <p:ph type="sldNum" sz="quarter" idx="12"/>
          </p:nvPr>
        </p:nvSpPr>
        <p:spPr/>
        <p:txBody>
          <a:bodyPr/>
          <a:lstStyle>
            <a:lvl1pPr>
              <a:defRPr/>
            </a:lvl1pPr>
          </a:lstStyle>
          <a:p>
            <a:fld id="{0D8F41D8-5FC1-E144-B173-18F28F8B25D5}" type="slidenum">
              <a:rPr lang="en-GB" altLang="x-none"/>
              <a:pPr/>
              <a:t>‹N›</a:t>
            </a:fld>
            <a:endParaRPr lang="en-GB" altLang="x-none"/>
          </a:p>
        </p:txBody>
      </p:sp>
    </p:spTree>
    <p:extLst>
      <p:ext uri="{BB962C8B-B14F-4D97-AF65-F5344CB8AC3E}">
        <p14:creationId xmlns:p14="http://schemas.microsoft.com/office/powerpoint/2010/main" val="271026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29841" y="365128"/>
            <a:ext cx="7886700" cy="1325563"/>
          </a:xfrm>
        </p:spPr>
        <p:txBody>
          <a:bodyPr/>
          <a:lstStyle/>
          <a:p>
            <a:r>
              <a:rPr lang="it-IT" smtClean="0"/>
              <a:t>Fare clic per modificare stile</a:t>
            </a:r>
            <a:endParaRPr lang="en-GB"/>
          </a:p>
        </p:txBody>
      </p:sp>
      <p:sp>
        <p:nvSpPr>
          <p:cNvPr id="3" name="Segnaposto testo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629842" y="2505075"/>
            <a:ext cx="3868340" cy="3684588"/>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29151" y="2505075"/>
            <a:ext cx="3887391" cy="3684588"/>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7" name="Segnaposto data 6"/>
          <p:cNvSpPr>
            <a:spLocks noGrp="1"/>
          </p:cNvSpPr>
          <p:nvPr>
            <p:ph type="dt" sz="half" idx="10"/>
          </p:nvPr>
        </p:nvSpPr>
        <p:spPr/>
        <p:txBody>
          <a:bodyPr/>
          <a:lstStyle>
            <a:lvl1pPr>
              <a:defRPr/>
            </a:lvl1pPr>
          </a:lstStyle>
          <a:p>
            <a:fld id="{DC1E4A95-20B1-2C47-8331-A8EB39F327B7}" type="datetimeFigureOut">
              <a:rPr lang="en-GB" altLang="x-none"/>
              <a:pPr/>
              <a:t>23/10/2017</a:t>
            </a:fld>
            <a:endParaRPr lang="en-GB" altLang="x-none"/>
          </a:p>
        </p:txBody>
      </p:sp>
      <p:sp>
        <p:nvSpPr>
          <p:cNvPr id="8" name="Segnaposto piè di pagina 7"/>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GB"/>
          </a:p>
        </p:txBody>
      </p:sp>
      <p:sp>
        <p:nvSpPr>
          <p:cNvPr id="9" name="Segnaposto numero diapositiva 8"/>
          <p:cNvSpPr>
            <a:spLocks noGrp="1"/>
          </p:cNvSpPr>
          <p:nvPr>
            <p:ph type="sldNum" sz="quarter" idx="12"/>
          </p:nvPr>
        </p:nvSpPr>
        <p:spPr/>
        <p:txBody>
          <a:bodyPr/>
          <a:lstStyle>
            <a:lvl1pPr>
              <a:defRPr/>
            </a:lvl1pPr>
          </a:lstStyle>
          <a:p>
            <a:fld id="{EE90A618-BAC2-EF43-88A7-5731FB603EBE}" type="slidenum">
              <a:rPr lang="en-GB" altLang="x-none"/>
              <a:pPr/>
              <a:t>‹N›</a:t>
            </a:fld>
            <a:endParaRPr lang="en-GB" altLang="x-none"/>
          </a:p>
        </p:txBody>
      </p:sp>
    </p:spTree>
    <p:extLst>
      <p:ext uri="{BB962C8B-B14F-4D97-AF65-F5344CB8AC3E}">
        <p14:creationId xmlns:p14="http://schemas.microsoft.com/office/powerpoint/2010/main" val="3310492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en-GB"/>
          </a:p>
        </p:txBody>
      </p:sp>
      <p:sp>
        <p:nvSpPr>
          <p:cNvPr id="3" name="Segnaposto data 2"/>
          <p:cNvSpPr>
            <a:spLocks noGrp="1"/>
          </p:cNvSpPr>
          <p:nvPr>
            <p:ph type="dt" sz="half" idx="10"/>
          </p:nvPr>
        </p:nvSpPr>
        <p:spPr/>
        <p:txBody>
          <a:bodyPr/>
          <a:lstStyle>
            <a:lvl1pPr>
              <a:defRPr/>
            </a:lvl1pPr>
          </a:lstStyle>
          <a:p>
            <a:fld id="{FC2E95DC-9C92-F548-A82B-7F063E910B3F}" type="datetimeFigureOut">
              <a:rPr lang="en-GB" altLang="x-none"/>
              <a:pPr/>
              <a:t>23/10/2017</a:t>
            </a:fld>
            <a:endParaRPr lang="en-GB" altLang="x-none"/>
          </a:p>
        </p:txBody>
      </p:sp>
      <p:sp>
        <p:nvSpPr>
          <p:cNvPr id="4" name="Segnaposto piè di pagina 3"/>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GB"/>
          </a:p>
        </p:txBody>
      </p:sp>
      <p:sp>
        <p:nvSpPr>
          <p:cNvPr id="5" name="Segnaposto numero diapositiva 4"/>
          <p:cNvSpPr>
            <a:spLocks noGrp="1"/>
          </p:cNvSpPr>
          <p:nvPr>
            <p:ph type="sldNum" sz="quarter" idx="12"/>
          </p:nvPr>
        </p:nvSpPr>
        <p:spPr/>
        <p:txBody>
          <a:bodyPr/>
          <a:lstStyle>
            <a:lvl1pPr>
              <a:defRPr/>
            </a:lvl1pPr>
          </a:lstStyle>
          <a:p>
            <a:fld id="{0128A282-609B-0445-B128-784302E19539}" type="slidenum">
              <a:rPr lang="en-GB" altLang="x-none"/>
              <a:pPr/>
              <a:t>‹N›</a:t>
            </a:fld>
            <a:endParaRPr lang="en-GB" altLang="x-none"/>
          </a:p>
        </p:txBody>
      </p:sp>
    </p:spTree>
    <p:extLst>
      <p:ext uri="{BB962C8B-B14F-4D97-AF65-F5344CB8AC3E}">
        <p14:creationId xmlns:p14="http://schemas.microsoft.com/office/powerpoint/2010/main" val="19617460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fld id="{F2F957F0-8825-F44C-A61A-5E78B66DAF31}" type="datetimeFigureOut">
              <a:rPr lang="en-GB" altLang="x-none"/>
              <a:pPr/>
              <a:t>23/10/2017</a:t>
            </a:fld>
            <a:endParaRPr lang="en-GB" altLang="x-none"/>
          </a:p>
        </p:txBody>
      </p:sp>
      <p:sp>
        <p:nvSpPr>
          <p:cNvPr id="3" name="Segnaposto piè di pagina 2"/>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GB"/>
          </a:p>
        </p:txBody>
      </p:sp>
      <p:sp>
        <p:nvSpPr>
          <p:cNvPr id="4" name="Segnaposto numero diapositiva 3"/>
          <p:cNvSpPr>
            <a:spLocks noGrp="1"/>
          </p:cNvSpPr>
          <p:nvPr>
            <p:ph type="sldNum" sz="quarter" idx="12"/>
          </p:nvPr>
        </p:nvSpPr>
        <p:spPr/>
        <p:txBody>
          <a:bodyPr/>
          <a:lstStyle>
            <a:lvl1pPr>
              <a:defRPr/>
            </a:lvl1pPr>
          </a:lstStyle>
          <a:p>
            <a:fld id="{6292E35C-0213-EF48-AEDF-434E9208A47C}" type="slidenum">
              <a:rPr lang="en-GB" altLang="x-none"/>
              <a:pPr/>
              <a:t>‹N›</a:t>
            </a:fld>
            <a:endParaRPr lang="en-GB" altLang="x-none"/>
          </a:p>
        </p:txBody>
      </p:sp>
    </p:spTree>
    <p:extLst>
      <p:ext uri="{BB962C8B-B14F-4D97-AF65-F5344CB8AC3E}">
        <p14:creationId xmlns:p14="http://schemas.microsoft.com/office/powerpoint/2010/main" val="749816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fld id="{6C70C763-9D60-0541-A013-BE795F6AB9A6}" type="datetimeFigureOut">
              <a:rPr lang="it-IT" altLang="x-none"/>
              <a:pPr/>
              <a:t>23/10/2017</a:t>
            </a:fld>
            <a:endParaRPr lang="it-IT" altLang="x-none"/>
          </a:p>
        </p:txBody>
      </p:sp>
      <p:sp>
        <p:nvSpPr>
          <p:cNvPr id="5" name="Segnaposto piè di pagina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fld id="{F1E5DB80-B64F-0143-99F3-2F1B504150DF}" type="slidenum">
              <a:rPr lang="it-IT" altLang="x-none"/>
              <a:pPr/>
              <a:t>‹N›</a:t>
            </a:fld>
            <a:endParaRPr lang="it-IT" altLang="x-none"/>
          </a:p>
        </p:txBody>
      </p:sp>
    </p:spTree>
    <p:extLst>
      <p:ext uri="{BB962C8B-B14F-4D97-AF65-F5344CB8AC3E}">
        <p14:creationId xmlns:p14="http://schemas.microsoft.com/office/powerpoint/2010/main" val="2494769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29841" y="457200"/>
            <a:ext cx="2949178" cy="1600200"/>
          </a:xfrm>
        </p:spPr>
        <p:txBody>
          <a:bodyPr anchor="b"/>
          <a:lstStyle>
            <a:lvl1pPr>
              <a:defRPr sz="3200"/>
            </a:lvl1pPr>
          </a:lstStyle>
          <a:p>
            <a:r>
              <a:rPr lang="it-IT" smtClean="0"/>
              <a:t>Fare clic per modificare stile</a:t>
            </a:r>
            <a:endParaRPr lang="en-GB"/>
          </a:p>
        </p:txBody>
      </p:sp>
      <p:sp>
        <p:nvSpPr>
          <p:cNvPr id="3" name="Segnaposto contenuto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lvl1pPr>
              <a:defRPr/>
            </a:lvl1pPr>
          </a:lstStyle>
          <a:p>
            <a:fld id="{8596F2BD-1853-494E-91F5-54E4FDA6685E}" type="datetimeFigureOut">
              <a:rPr lang="en-GB" altLang="x-none"/>
              <a:pPr/>
              <a:t>23/10/2017</a:t>
            </a:fld>
            <a:endParaRPr lang="en-GB" altLang="x-none"/>
          </a:p>
        </p:txBody>
      </p:sp>
      <p:sp>
        <p:nvSpPr>
          <p:cNvPr id="6" name="Segnaposto piè di pagina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GB"/>
          </a:p>
        </p:txBody>
      </p:sp>
      <p:sp>
        <p:nvSpPr>
          <p:cNvPr id="7" name="Segnaposto numero diapositiva 6"/>
          <p:cNvSpPr>
            <a:spLocks noGrp="1"/>
          </p:cNvSpPr>
          <p:nvPr>
            <p:ph type="sldNum" sz="quarter" idx="12"/>
          </p:nvPr>
        </p:nvSpPr>
        <p:spPr/>
        <p:txBody>
          <a:bodyPr/>
          <a:lstStyle>
            <a:lvl1pPr>
              <a:defRPr/>
            </a:lvl1pPr>
          </a:lstStyle>
          <a:p>
            <a:fld id="{0CC3D4C3-FA13-5442-B9B1-BC22D697D4BA}" type="slidenum">
              <a:rPr lang="en-GB" altLang="x-none"/>
              <a:pPr/>
              <a:t>‹N›</a:t>
            </a:fld>
            <a:endParaRPr lang="en-GB" altLang="x-none"/>
          </a:p>
        </p:txBody>
      </p:sp>
    </p:spTree>
    <p:extLst>
      <p:ext uri="{BB962C8B-B14F-4D97-AF65-F5344CB8AC3E}">
        <p14:creationId xmlns:p14="http://schemas.microsoft.com/office/powerpoint/2010/main" val="7322110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29841" y="457200"/>
            <a:ext cx="2949178" cy="1600200"/>
          </a:xfrm>
        </p:spPr>
        <p:txBody>
          <a:bodyPr anchor="b"/>
          <a:lstStyle>
            <a:lvl1pPr>
              <a:defRPr sz="3200"/>
            </a:lvl1pPr>
          </a:lstStyle>
          <a:p>
            <a:r>
              <a:rPr lang="it-IT" smtClean="0"/>
              <a:t>Fare clic per modificare stile</a:t>
            </a:r>
            <a:endParaRPr lang="en-GB"/>
          </a:p>
        </p:txBody>
      </p:sp>
      <p:sp>
        <p:nvSpPr>
          <p:cNvPr id="3" name="Segnaposto immagine 2"/>
          <p:cNvSpPr>
            <a:spLocks noGrp="1"/>
          </p:cNvSpPr>
          <p:nvPr>
            <p:ph type="pic" idx="1"/>
          </p:nvPr>
        </p:nvSpPr>
        <p:spPr>
          <a:xfrm>
            <a:off x="3887391" y="987428"/>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Segnaposto testo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lvl1pPr>
              <a:defRPr/>
            </a:lvl1pPr>
          </a:lstStyle>
          <a:p>
            <a:fld id="{7D14DAE6-656F-CC48-9431-53206FA9D26C}" type="datetimeFigureOut">
              <a:rPr lang="en-GB" altLang="x-none"/>
              <a:pPr/>
              <a:t>23/10/2017</a:t>
            </a:fld>
            <a:endParaRPr lang="en-GB" altLang="x-none"/>
          </a:p>
        </p:txBody>
      </p:sp>
      <p:sp>
        <p:nvSpPr>
          <p:cNvPr id="6" name="Segnaposto piè di pagina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GB"/>
          </a:p>
        </p:txBody>
      </p:sp>
      <p:sp>
        <p:nvSpPr>
          <p:cNvPr id="7" name="Segnaposto numero diapositiva 6"/>
          <p:cNvSpPr>
            <a:spLocks noGrp="1"/>
          </p:cNvSpPr>
          <p:nvPr>
            <p:ph type="sldNum" sz="quarter" idx="12"/>
          </p:nvPr>
        </p:nvSpPr>
        <p:spPr/>
        <p:txBody>
          <a:bodyPr/>
          <a:lstStyle>
            <a:lvl1pPr>
              <a:defRPr/>
            </a:lvl1pPr>
          </a:lstStyle>
          <a:p>
            <a:fld id="{259C1384-592C-2746-B4D0-00FC7AEEBF71}" type="slidenum">
              <a:rPr lang="en-GB" altLang="x-none"/>
              <a:pPr/>
              <a:t>‹N›</a:t>
            </a:fld>
            <a:endParaRPr lang="en-GB" altLang="x-none"/>
          </a:p>
        </p:txBody>
      </p:sp>
    </p:spTree>
    <p:extLst>
      <p:ext uri="{BB962C8B-B14F-4D97-AF65-F5344CB8AC3E}">
        <p14:creationId xmlns:p14="http://schemas.microsoft.com/office/powerpoint/2010/main" val="11897191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lvl1pPr>
              <a:defRPr/>
            </a:lvl1pPr>
          </a:lstStyle>
          <a:p>
            <a:fld id="{BC13CB42-A92E-7F46-8917-65922944C318}" type="datetimeFigureOut">
              <a:rPr lang="en-GB" altLang="x-none"/>
              <a:pPr/>
              <a:t>23/10/2017</a:t>
            </a:fld>
            <a:endParaRPr lang="en-GB" altLang="x-none"/>
          </a:p>
        </p:txBody>
      </p:sp>
      <p:sp>
        <p:nvSpPr>
          <p:cNvPr id="5" name="Segnaposto piè di pagina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GB"/>
          </a:p>
        </p:txBody>
      </p:sp>
      <p:sp>
        <p:nvSpPr>
          <p:cNvPr id="6" name="Segnaposto numero diapositiva 5"/>
          <p:cNvSpPr>
            <a:spLocks noGrp="1"/>
          </p:cNvSpPr>
          <p:nvPr>
            <p:ph type="sldNum" sz="quarter" idx="12"/>
          </p:nvPr>
        </p:nvSpPr>
        <p:spPr/>
        <p:txBody>
          <a:bodyPr/>
          <a:lstStyle>
            <a:lvl1pPr>
              <a:defRPr/>
            </a:lvl1pPr>
          </a:lstStyle>
          <a:p>
            <a:fld id="{37ED1E4D-0BC1-1D4B-B3EC-F96F0382F024}" type="slidenum">
              <a:rPr lang="en-GB" altLang="x-none"/>
              <a:pPr/>
              <a:t>‹N›</a:t>
            </a:fld>
            <a:endParaRPr lang="en-GB" altLang="x-none"/>
          </a:p>
        </p:txBody>
      </p:sp>
    </p:spTree>
    <p:extLst>
      <p:ext uri="{BB962C8B-B14F-4D97-AF65-F5344CB8AC3E}">
        <p14:creationId xmlns:p14="http://schemas.microsoft.com/office/powerpoint/2010/main" val="3903235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olo e testo verticali">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43676" y="365125"/>
            <a:ext cx="1971675" cy="5811838"/>
          </a:xfrm>
        </p:spPr>
        <p:txBody>
          <a:bodyPr vert="eaVert"/>
          <a:lstStyle/>
          <a:p>
            <a:r>
              <a:rPr lang="it-IT" smtClean="0"/>
              <a:t>Fare clic per modificare stile</a:t>
            </a:r>
            <a:endParaRPr lang="en-GB"/>
          </a:p>
        </p:txBody>
      </p:sp>
      <p:sp>
        <p:nvSpPr>
          <p:cNvPr id="3" name="Segnaposto testo verticale 2"/>
          <p:cNvSpPr>
            <a:spLocks noGrp="1"/>
          </p:cNvSpPr>
          <p:nvPr>
            <p:ph type="body" orient="vert" idx="1"/>
          </p:nvPr>
        </p:nvSpPr>
        <p:spPr>
          <a:xfrm>
            <a:off x="628651" y="365125"/>
            <a:ext cx="5800725" cy="5811838"/>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lvl1pPr>
              <a:defRPr/>
            </a:lvl1pPr>
          </a:lstStyle>
          <a:p>
            <a:fld id="{5063F24D-5843-D34C-941C-2B3281F54AC8}" type="datetimeFigureOut">
              <a:rPr lang="en-GB" altLang="x-none"/>
              <a:pPr/>
              <a:t>23/10/2017</a:t>
            </a:fld>
            <a:endParaRPr lang="en-GB" altLang="x-none"/>
          </a:p>
        </p:txBody>
      </p:sp>
      <p:sp>
        <p:nvSpPr>
          <p:cNvPr id="5" name="Segnaposto piè di pagina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GB"/>
          </a:p>
        </p:txBody>
      </p:sp>
      <p:sp>
        <p:nvSpPr>
          <p:cNvPr id="6" name="Segnaposto numero diapositiva 5"/>
          <p:cNvSpPr>
            <a:spLocks noGrp="1"/>
          </p:cNvSpPr>
          <p:nvPr>
            <p:ph type="sldNum" sz="quarter" idx="12"/>
          </p:nvPr>
        </p:nvSpPr>
        <p:spPr/>
        <p:txBody>
          <a:bodyPr/>
          <a:lstStyle>
            <a:lvl1pPr>
              <a:defRPr/>
            </a:lvl1pPr>
          </a:lstStyle>
          <a:p>
            <a:fld id="{0B9494A5-58B3-C141-B5D8-5D144693ECA1}" type="slidenum">
              <a:rPr lang="en-GB" altLang="x-none"/>
              <a:pPr/>
              <a:t>‹N›</a:t>
            </a:fld>
            <a:endParaRPr lang="en-GB" altLang="x-none"/>
          </a:p>
        </p:txBody>
      </p:sp>
    </p:spTree>
    <p:extLst>
      <p:ext uri="{BB962C8B-B14F-4D97-AF65-F5344CB8AC3E}">
        <p14:creationId xmlns:p14="http://schemas.microsoft.com/office/powerpoint/2010/main" val="17531662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Heading and conten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en-US" dirty="0" smtClean="0"/>
              <a:t>Click to edit Master title style</a:t>
            </a:r>
            <a:endParaRPr lang="en-GB" dirty="0"/>
          </a:p>
        </p:txBody>
      </p:sp>
      <p:sp>
        <p:nvSpPr>
          <p:cNvPr id="3" name="Inhaltsplatzhalter 2"/>
          <p:cNvSpPr>
            <a:spLocks noGrp="1"/>
          </p:cNvSpPr>
          <p:nvPr>
            <p:ph idx="1"/>
          </p:nvPr>
        </p:nvSpPr>
        <p:spPr>
          <a:xfrm>
            <a:off x="457200" y="1600206"/>
            <a:ext cx="8229600" cy="4525963"/>
          </a:xfrm>
          <a:prstGeom prst="rect">
            <a:avLst/>
          </a:prstGeom>
        </p:spPr>
        <p:txBody>
          <a:bodyPr/>
          <a:lstStyle>
            <a:lvl1pPr marL="0" indent="0">
              <a:buFontTx/>
              <a:buNone/>
              <a:defRPr sz="3000" baseline="0">
                <a:solidFill>
                  <a:schemeClr val="tx1">
                    <a:lumMod val="75000"/>
                    <a:lumOff val="25000"/>
                  </a:schemeClr>
                </a:solidFill>
                <a:latin typeface="+mj-lt"/>
                <a:cs typeface="Arial" panose="020B0604020202020204" pitchFamily="34" charset="0"/>
              </a:defRPr>
            </a:lvl1pPr>
            <a:lvl2pPr marL="742950" indent="-285750">
              <a:buClr>
                <a:srgbClr val="ED660A"/>
              </a:buClr>
              <a:buFont typeface="Wingdings" panose="05000000000000000000" pitchFamily="2" charset="2"/>
              <a:buChar char="§"/>
              <a:defRPr>
                <a:solidFill>
                  <a:schemeClr val="tx1">
                    <a:lumMod val="75000"/>
                    <a:lumOff val="25000"/>
                  </a:schemeClr>
                </a:solidFill>
                <a:latin typeface="+mj-lt"/>
                <a:cs typeface="Arial" panose="020B0604020202020204" pitchFamily="34" charset="0"/>
              </a:defRPr>
            </a:lvl2pPr>
            <a:lvl3pPr>
              <a:buClr>
                <a:srgbClr val="184B8A"/>
              </a:buClr>
              <a:defRPr baseline="0">
                <a:solidFill>
                  <a:schemeClr val="tx1">
                    <a:lumMod val="75000"/>
                    <a:lumOff val="25000"/>
                  </a:schemeClr>
                </a:solidFill>
                <a:latin typeface="+mj-lt"/>
                <a:cs typeface="Arial" panose="020B0604020202020204" pitchFamily="34" charset="0"/>
              </a:defRPr>
            </a:lvl3pPr>
            <a:lvl4pPr>
              <a:buClr>
                <a:srgbClr val="4A4A49"/>
              </a:buClr>
              <a:defRPr>
                <a:solidFill>
                  <a:schemeClr val="tx1">
                    <a:lumMod val="75000"/>
                    <a:lumOff val="25000"/>
                  </a:schemeClr>
                </a:solidFill>
                <a:latin typeface="+mj-lt"/>
                <a:cs typeface="Arial" panose="020B0604020202020204"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Bildplatzhalter 6"/>
          <p:cNvSpPr>
            <a:spLocks noGrp="1"/>
          </p:cNvSpPr>
          <p:nvPr>
            <p:ph type="pic" sz="quarter" idx="13"/>
          </p:nvPr>
        </p:nvSpPr>
        <p:spPr>
          <a:xfrm>
            <a:off x="7740651" y="981075"/>
            <a:ext cx="1403350" cy="935038"/>
          </a:xfrm>
          <a:prstGeom prst="rect">
            <a:avLst/>
          </a:prstGeom>
        </p:spPr>
        <p:txBody>
          <a:bodyPr rtlCol="0">
            <a:normAutofit/>
          </a:bodyPr>
          <a:lstStyle>
            <a:lvl1pPr>
              <a:defRPr sz="1100" baseline="0"/>
            </a:lvl1pPr>
          </a:lstStyle>
          <a:p>
            <a:pPr lvl="0"/>
            <a:r>
              <a:rPr lang="en-US" noProof="0" smtClean="0"/>
              <a:t>Click icon to add picture</a:t>
            </a:r>
            <a:endParaRPr lang="en-GB" noProof="0"/>
          </a:p>
        </p:txBody>
      </p:sp>
      <p:sp>
        <p:nvSpPr>
          <p:cNvPr id="5" name="Datumsplatzhalter 3"/>
          <p:cNvSpPr>
            <a:spLocks noGrp="1"/>
          </p:cNvSpPr>
          <p:nvPr>
            <p:ph type="dt" sz="half" idx="14"/>
          </p:nvPr>
        </p:nvSpPr>
        <p:spPr>
          <a:xfrm>
            <a:off x="457200" y="6477000"/>
            <a:ext cx="2133600" cy="365125"/>
          </a:xfrm>
        </p:spPr>
        <p:txBody>
          <a:bodyPr/>
          <a:lstStyle>
            <a:lvl1pPr>
              <a:defRPr/>
            </a:lvl1pPr>
          </a:lstStyle>
          <a:p>
            <a:fld id="{32F85C18-305D-6348-A207-794C215B1290}" type="datetime1">
              <a:rPr lang="en-GB" altLang="it-IT"/>
              <a:pPr/>
              <a:t>23/10/2017</a:t>
            </a:fld>
            <a:endParaRPr lang="en-GB" altLang="it-IT"/>
          </a:p>
        </p:txBody>
      </p:sp>
      <p:sp>
        <p:nvSpPr>
          <p:cNvPr id="6" name="Foliennummernplatzhalter 5"/>
          <p:cNvSpPr>
            <a:spLocks noGrp="1"/>
          </p:cNvSpPr>
          <p:nvPr>
            <p:ph type="sldNum" sz="quarter" idx="15"/>
          </p:nvPr>
        </p:nvSpPr>
        <p:spPr>
          <a:xfrm>
            <a:off x="6553200" y="6486525"/>
            <a:ext cx="2133600" cy="365125"/>
          </a:xfrm>
        </p:spPr>
        <p:txBody>
          <a:bodyPr/>
          <a:lstStyle>
            <a:lvl1pPr>
              <a:defRPr/>
            </a:lvl1pPr>
          </a:lstStyle>
          <a:p>
            <a:r>
              <a:rPr lang="en-GB" altLang="it-IT"/>
              <a:t>“</a:t>
            </a:r>
            <a:fld id="{5DCBA1CC-4E59-AC40-BA07-1269B1394726}" type="slidenum">
              <a:rPr lang="en-GB" altLang="ja-JP"/>
              <a:pPr/>
              <a:t>‹N›</a:t>
            </a:fld>
            <a:endParaRPr lang="en-GB" altLang="it-IT"/>
          </a:p>
        </p:txBody>
      </p:sp>
    </p:spTree>
    <p:extLst>
      <p:ext uri="{BB962C8B-B14F-4D97-AF65-F5344CB8AC3E}">
        <p14:creationId xmlns:p14="http://schemas.microsoft.com/office/powerpoint/2010/main" val="19894428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age 6">
    <p:spTree>
      <p:nvGrpSpPr>
        <p:cNvPr id="1" name=""/>
        <p:cNvGrpSpPr/>
        <p:nvPr/>
      </p:nvGrpSpPr>
      <p:grpSpPr>
        <a:xfrm>
          <a:off x="0" y="0"/>
          <a:ext cx="0" cy="0"/>
          <a:chOff x="0" y="0"/>
          <a:chExt cx="0" cy="0"/>
        </a:xfrm>
      </p:grpSpPr>
      <p:cxnSp>
        <p:nvCxnSpPr>
          <p:cNvPr id="5" name="Connecteur droit 6"/>
          <p:cNvCxnSpPr/>
          <p:nvPr userDrawn="1"/>
        </p:nvCxnSpPr>
        <p:spPr>
          <a:xfrm>
            <a:off x="468313" y="1484313"/>
            <a:ext cx="8207375" cy="0"/>
          </a:xfrm>
          <a:prstGeom prst="line">
            <a:avLst/>
          </a:prstGeom>
          <a:ln w="12700"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sp>
        <p:nvSpPr>
          <p:cNvPr id="15" name="Sous-titre 2"/>
          <p:cNvSpPr>
            <a:spLocks noGrp="1"/>
          </p:cNvSpPr>
          <p:nvPr>
            <p:ph type="subTitle" idx="10"/>
          </p:nvPr>
        </p:nvSpPr>
        <p:spPr>
          <a:xfrm>
            <a:off x="458408" y="836712"/>
            <a:ext cx="7304856" cy="504056"/>
          </a:xfrm>
          <a:prstGeom prst="rect">
            <a:avLst/>
          </a:prstGeom>
        </p:spPr>
        <p:txBody>
          <a:bodyPr>
            <a:normAutofit/>
          </a:bodyPr>
          <a:lstStyle>
            <a:lvl1pPr marL="0" indent="0" algn="l">
              <a:buNone/>
              <a:defRPr sz="1778" b="0">
                <a:solidFill>
                  <a:srgbClr val="000000"/>
                </a:solidFill>
                <a:latin typeface="Calibri"/>
                <a:cs typeface="Calibri"/>
              </a:defRPr>
            </a:lvl1pPr>
            <a:lvl2pPr marL="406405" indent="0" algn="ctr">
              <a:buNone/>
              <a:defRPr>
                <a:solidFill>
                  <a:schemeClr val="tx1">
                    <a:tint val="75000"/>
                  </a:schemeClr>
                </a:solidFill>
              </a:defRPr>
            </a:lvl2pPr>
            <a:lvl3pPr marL="812810" indent="0" algn="ctr">
              <a:buNone/>
              <a:defRPr>
                <a:solidFill>
                  <a:schemeClr val="tx1">
                    <a:tint val="75000"/>
                  </a:schemeClr>
                </a:solidFill>
              </a:defRPr>
            </a:lvl3pPr>
            <a:lvl4pPr marL="1219215" indent="0" algn="ctr">
              <a:buNone/>
              <a:defRPr>
                <a:solidFill>
                  <a:schemeClr val="tx1">
                    <a:tint val="75000"/>
                  </a:schemeClr>
                </a:solidFill>
              </a:defRPr>
            </a:lvl4pPr>
            <a:lvl5pPr marL="1625620" indent="0" algn="ctr">
              <a:buNone/>
              <a:defRPr>
                <a:solidFill>
                  <a:schemeClr val="tx1">
                    <a:tint val="75000"/>
                  </a:schemeClr>
                </a:solidFill>
              </a:defRPr>
            </a:lvl5pPr>
            <a:lvl6pPr marL="2032025" indent="0" algn="ctr">
              <a:buNone/>
              <a:defRPr>
                <a:solidFill>
                  <a:schemeClr val="tx1">
                    <a:tint val="75000"/>
                  </a:schemeClr>
                </a:solidFill>
              </a:defRPr>
            </a:lvl6pPr>
            <a:lvl7pPr marL="2438430" indent="0" algn="ctr">
              <a:buNone/>
              <a:defRPr>
                <a:solidFill>
                  <a:schemeClr val="tx1">
                    <a:tint val="75000"/>
                  </a:schemeClr>
                </a:solidFill>
              </a:defRPr>
            </a:lvl7pPr>
            <a:lvl8pPr marL="2844836" indent="0" algn="ctr">
              <a:buNone/>
              <a:defRPr>
                <a:solidFill>
                  <a:schemeClr val="tx1">
                    <a:tint val="75000"/>
                  </a:schemeClr>
                </a:solidFill>
              </a:defRPr>
            </a:lvl8pPr>
            <a:lvl9pPr marL="3251241" indent="0" algn="ctr">
              <a:buNone/>
              <a:defRPr>
                <a:solidFill>
                  <a:schemeClr val="tx1">
                    <a:tint val="75000"/>
                  </a:schemeClr>
                </a:solidFill>
              </a:defRPr>
            </a:lvl9pPr>
          </a:lstStyle>
          <a:p>
            <a:r>
              <a:rPr lang="fr-FR" smtClean="0"/>
              <a:t>Click to edit Master subtitle style</a:t>
            </a:r>
            <a:endParaRPr lang="fr-FR" dirty="0"/>
          </a:p>
        </p:txBody>
      </p:sp>
      <p:sp>
        <p:nvSpPr>
          <p:cNvPr id="16" name="Titre 1"/>
          <p:cNvSpPr>
            <a:spLocks noGrp="1"/>
          </p:cNvSpPr>
          <p:nvPr>
            <p:ph type="title"/>
          </p:nvPr>
        </p:nvSpPr>
        <p:spPr>
          <a:xfrm>
            <a:off x="457200" y="178964"/>
            <a:ext cx="8229600" cy="684076"/>
          </a:xfrm>
          <a:prstGeom prst="rect">
            <a:avLst/>
          </a:prstGeom>
        </p:spPr>
        <p:txBody>
          <a:bodyPr/>
          <a:lstStyle>
            <a:lvl1pPr algn="l">
              <a:defRPr sz="2844" b="1">
                <a:solidFill>
                  <a:srgbClr val="000000"/>
                </a:solidFill>
                <a:latin typeface="Calibri"/>
                <a:cs typeface="Calibri"/>
              </a:defRPr>
            </a:lvl1pPr>
          </a:lstStyle>
          <a:p>
            <a:r>
              <a:rPr lang="fr-FR" smtClean="0"/>
              <a:t>Click to edit Master title style</a:t>
            </a:r>
            <a:endParaRPr lang="fr-FR" dirty="0"/>
          </a:p>
        </p:txBody>
      </p:sp>
      <p:sp>
        <p:nvSpPr>
          <p:cNvPr id="11" name="Espace réservé du contenu 1"/>
          <p:cNvSpPr>
            <a:spLocks noGrp="1"/>
          </p:cNvSpPr>
          <p:nvPr>
            <p:ph idx="4294967295"/>
          </p:nvPr>
        </p:nvSpPr>
        <p:spPr>
          <a:xfrm>
            <a:off x="467544" y="1772816"/>
            <a:ext cx="8229600" cy="3528392"/>
          </a:xfrm>
          <a:prstGeom prst="rect">
            <a:avLst/>
          </a:prstGeom>
        </p:spPr>
        <p:txBody>
          <a:bodyPr/>
          <a:lstStyle>
            <a:lvl1pPr marL="265113" indent="-265113">
              <a:buClr>
                <a:srgbClr val="FFDD00"/>
              </a:buClr>
              <a:buFont typeface="Wingdings" charset="2"/>
              <a:buChar char="§"/>
              <a:defRPr/>
            </a:lvl1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fr-FR" dirty="0"/>
          </a:p>
        </p:txBody>
      </p:sp>
      <p:sp>
        <p:nvSpPr>
          <p:cNvPr id="6" name="Espace réservé du numéro de diapositive 5"/>
          <p:cNvSpPr>
            <a:spLocks noGrp="1"/>
          </p:cNvSpPr>
          <p:nvPr>
            <p:ph type="sldNum" sz="quarter" idx="11"/>
          </p:nvPr>
        </p:nvSpPr>
        <p:spPr>
          <a:xfrm>
            <a:off x="6542088" y="6232525"/>
            <a:ext cx="2133600" cy="365125"/>
          </a:xfrm>
        </p:spPr>
        <p:txBody>
          <a:bodyPr/>
          <a:lstStyle>
            <a:lvl1pPr>
              <a:defRPr sz="1000">
                <a:solidFill>
                  <a:srgbClr val="000000"/>
                </a:solidFill>
              </a:defRPr>
            </a:lvl1pPr>
          </a:lstStyle>
          <a:p>
            <a:fld id="{C2638079-C266-2B4E-B726-B44D2C8E0346}" type="slidenum">
              <a:rPr lang="fr-FR" altLang="x-none"/>
              <a:pPr/>
              <a:t>‹N›</a:t>
            </a:fld>
            <a:endParaRPr lang="fr-FR" altLang="x-none"/>
          </a:p>
        </p:txBody>
      </p:sp>
    </p:spTree>
    <p:extLst>
      <p:ext uri="{BB962C8B-B14F-4D97-AF65-F5344CB8AC3E}">
        <p14:creationId xmlns:p14="http://schemas.microsoft.com/office/powerpoint/2010/main" val="2460163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4" name="Triangle 8"/>
          <p:cNvSpPr/>
          <p:nvPr userDrawn="1"/>
        </p:nvSpPr>
        <p:spPr>
          <a:xfrm>
            <a:off x="0" y="3421063"/>
            <a:ext cx="9144000" cy="108426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5" name="Rectangle 6"/>
          <p:cNvSpPr/>
          <p:nvPr userDrawn="1"/>
        </p:nvSpPr>
        <p:spPr>
          <a:xfrm>
            <a:off x="0" y="4505325"/>
            <a:ext cx="9144000" cy="2352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8288" y="220663"/>
            <a:ext cx="407035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riangle 4"/>
          <p:cNvSpPr/>
          <p:nvPr userDrawn="1"/>
        </p:nvSpPr>
        <p:spPr>
          <a:xfrm>
            <a:off x="0" y="4951413"/>
            <a:ext cx="9144000" cy="108426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8" name="Rectangle 9"/>
          <p:cNvSpPr/>
          <p:nvPr userDrawn="1"/>
        </p:nvSpPr>
        <p:spPr>
          <a:xfrm>
            <a:off x="0" y="6035675"/>
            <a:ext cx="9144000" cy="8556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9" name="Rectangle 10"/>
          <p:cNvSpPr>
            <a:spLocks noChangeArrowheads="1"/>
          </p:cNvSpPr>
          <p:nvPr userDrawn="1"/>
        </p:nvSpPr>
        <p:spPr bwMode="auto">
          <a:xfrm>
            <a:off x="6137275" y="6316663"/>
            <a:ext cx="3006725"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r>
              <a:rPr lang="en-US" altLang="x-none" sz="700">
                <a:solidFill>
                  <a:srgbClr val="1E3562"/>
                </a:solidFill>
                <a:latin typeface="Lato" charset="0"/>
              </a:rPr>
              <a:t>This project has received funding from the European Union</a:t>
            </a:r>
            <a:r>
              <a:rPr lang="en-US" altLang="en-US" sz="700">
                <a:solidFill>
                  <a:srgbClr val="1E3562"/>
                </a:solidFill>
                <a:latin typeface="Lato" charset="0"/>
              </a:rPr>
              <a:t>’</a:t>
            </a:r>
            <a:r>
              <a:rPr lang="en-US" altLang="x-none" sz="700">
                <a:solidFill>
                  <a:srgbClr val="1E3562"/>
                </a:solidFill>
                <a:latin typeface="Lato" charset="0"/>
              </a:rPr>
              <a:t>s Horizon 2020 research and innovation programme under grant agreement No 733274. </a:t>
            </a:r>
            <a:endParaRPr lang="it-IT" altLang="x-none" sz="700">
              <a:solidFill>
                <a:srgbClr val="1E3562"/>
              </a:solidFill>
            </a:endParaRPr>
          </a:p>
        </p:txBody>
      </p:sp>
      <p:pic>
        <p:nvPicPr>
          <p:cNvPr id="10" name="Picture 2" descr="European Commission"/>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24525" y="6403975"/>
            <a:ext cx="3968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68173" y="1425740"/>
            <a:ext cx="8596694" cy="614815"/>
          </a:xfrm>
        </p:spPr>
        <p:txBody>
          <a:bodyPr anchorCtr="0">
            <a:noAutofit/>
          </a:bodyPr>
          <a:lstStyle>
            <a:lvl1pPr algn="l">
              <a:defRPr sz="3600" baseline="0"/>
            </a:lvl1pPr>
          </a:lstStyle>
          <a:p>
            <a:r>
              <a:rPr lang="nl-NL" smtClean="0"/>
              <a:t>Klik om de stijl te bewerken</a:t>
            </a:r>
            <a:endParaRPr lang="en-US" dirty="0"/>
          </a:p>
        </p:txBody>
      </p:sp>
      <p:sp>
        <p:nvSpPr>
          <p:cNvPr id="3" name="Subtitle 2"/>
          <p:cNvSpPr>
            <a:spLocks noGrp="1"/>
          </p:cNvSpPr>
          <p:nvPr>
            <p:ph type="subTitle" idx="1"/>
          </p:nvPr>
        </p:nvSpPr>
        <p:spPr>
          <a:xfrm>
            <a:off x="268173" y="2040556"/>
            <a:ext cx="8596694" cy="471638"/>
          </a:xfrm>
        </p:spPr>
        <p:txBody>
          <a:bodyPr>
            <a:noAutofit/>
          </a:bodyPr>
          <a:lstStyle>
            <a:lvl1pPr marL="0" indent="0" algn="l">
              <a:buNone/>
              <a:defRPr sz="2800" b="1" spc="30" baseline="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smtClean="0"/>
              <a:t>Klik om de ondertitelstijl van het model te bewerken</a:t>
            </a:r>
            <a:endParaRPr lang="en-US" dirty="0"/>
          </a:p>
        </p:txBody>
      </p:sp>
    </p:spTree>
    <p:extLst>
      <p:ext uri="{BB962C8B-B14F-4D97-AF65-F5344CB8AC3E}">
        <p14:creationId xmlns:p14="http://schemas.microsoft.com/office/powerpoint/2010/main" val="8905218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4" name="Rectangle 5"/>
          <p:cNvSpPr/>
          <p:nvPr userDrawn="1"/>
        </p:nvSpPr>
        <p:spPr>
          <a:xfrm>
            <a:off x="0" y="973138"/>
            <a:ext cx="9144000" cy="49657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cxnSp>
        <p:nvCxnSpPr>
          <p:cNvPr id="5" name="Straight Connector 6"/>
          <p:cNvCxnSpPr/>
          <p:nvPr userDrawn="1"/>
        </p:nvCxnSpPr>
        <p:spPr>
          <a:xfrm>
            <a:off x="331788" y="973138"/>
            <a:ext cx="8489950" cy="0"/>
          </a:xfrm>
          <a:prstGeom prst="line">
            <a:avLst/>
          </a:prstGeom>
          <a:ln>
            <a:noFill/>
          </a:ln>
        </p:spPr>
        <p:style>
          <a:lnRef idx="1">
            <a:schemeClr val="accent1"/>
          </a:lnRef>
          <a:fillRef idx="0">
            <a:schemeClr val="accent1"/>
          </a:fillRef>
          <a:effectRef idx="0">
            <a:schemeClr val="accent1"/>
          </a:effectRef>
          <a:fontRef idx="minor">
            <a:schemeClr val="tx1"/>
          </a:fontRef>
        </p:style>
      </p:cxnSp>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1788" y="6169025"/>
            <a:ext cx="172878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8"/>
          <p:cNvSpPr>
            <a:spLocks noChangeArrowheads="1"/>
          </p:cNvSpPr>
          <p:nvPr userDrawn="1"/>
        </p:nvSpPr>
        <p:spPr bwMode="auto">
          <a:xfrm>
            <a:off x="3429000" y="6249988"/>
            <a:ext cx="30067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r>
              <a:rPr lang="en-US" altLang="x-none" sz="700">
                <a:solidFill>
                  <a:srgbClr val="1E3562"/>
                </a:solidFill>
                <a:latin typeface="Lato" charset="0"/>
              </a:rPr>
              <a:t>This project has received funding from the European Union</a:t>
            </a:r>
            <a:r>
              <a:rPr lang="en-US" altLang="en-US" sz="700">
                <a:solidFill>
                  <a:srgbClr val="1E3562"/>
                </a:solidFill>
                <a:latin typeface="Lato" charset="0"/>
              </a:rPr>
              <a:t>’</a:t>
            </a:r>
            <a:r>
              <a:rPr lang="en-US" altLang="x-none" sz="700">
                <a:solidFill>
                  <a:srgbClr val="1E3562"/>
                </a:solidFill>
                <a:latin typeface="Lato" charset="0"/>
              </a:rPr>
              <a:t>s Horizon 2020 research and innovation programme under grant agreement No 733274. </a:t>
            </a:r>
            <a:endParaRPr lang="it-IT" altLang="x-none" sz="700">
              <a:solidFill>
                <a:srgbClr val="1E3562"/>
              </a:solidFill>
            </a:endParaRPr>
          </a:p>
        </p:txBody>
      </p:sp>
      <p:pic>
        <p:nvPicPr>
          <p:cNvPr id="8" name="Picture 2" descr="European Commission"/>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16250" y="6338888"/>
            <a:ext cx="398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32071" y="0"/>
            <a:ext cx="8489483" cy="972523"/>
          </a:xfrm>
        </p:spPr>
        <p:txBody>
          <a:bodyPr/>
          <a:lstStyle/>
          <a:p>
            <a:r>
              <a:rPr lang="nl-NL" smtClean="0"/>
              <a:t>Klik om de stijl te bewerken</a:t>
            </a:r>
            <a:endParaRPr lang="en-US" dirty="0"/>
          </a:p>
        </p:txBody>
      </p:sp>
      <p:sp>
        <p:nvSpPr>
          <p:cNvPr id="3" name="Content Placeholder 2"/>
          <p:cNvSpPr>
            <a:spLocks noGrp="1"/>
          </p:cNvSpPr>
          <p:nvPr>
            <p:ph idx="1"/>
          </p:nvPr>
        </p:nvSpPr>
        <p:spPr>
          <a:xfrm>
            <a:off x="332071" y="1212783"/>
            <a:ext cx="8489483" cy="4572004"/>
          </a:xfrm>
        </p:spPr>
        <p:txBody>
          <a:bodyPr/>
          <a:lstStyle>
            <a:lvl1pPr>
              <a:defRPr>
                <a:solidFill>
                  <a:schemeClr val="bg1"/>
                </a:solidFill>
              </a:defRPr>
            </a:lvl1pPr>
            <a:lvl2pPr>
              <a:spcBef>
                <a:spcPts val="575"/>
              </a:spcBef>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9" name="Footer Placeholder 4"/>
          <p:cNvSpPr>
            <a:spLocks noGrp="1"/>
          </p:cNvSpPr>
          <p:nvPr>
            <p:ph type="ftr" sz="quarter" idx="10"/>
          </p:nvPr>
        </p:nvSpPr>
        <p:spPr>
          <a:xfrm>
            <a:off x="331788" y="6294438"/>
            <a:ext cx="8489950" cy="317500"/>
          </a:xfrm>
        </p:spPr>
        <p:txBody>
          <a:bodyPr/>
          <a:lstStyle>
            <a:lvl1pPr fontAlgn="base">
              <a:spcBef>
                <a:spcPct val="0"/>
              </a:spcBef>
              <a:spcAft>
                <a:spcPct val="0"/>
              </a:spcAft>
              <a:defRPr sz="1400" b="0" dirty="0">
                <a:ea typeface="ＭＳ Ｐゴシック" charset="0"/>
                <a:cs typeface="ＭＳ Ｐゴシック" charset="0"/>
              </a:defRPr>
            </a:lvl1pPr>
          </a:lstStyle>
          <a:p>
            <a:pPr>
              <a:defRPr/>
            </a:pPr>
            <a:endParaRPr lang="en-US"/>
          </a:p>
        </p:txBody>
      </p:sp>
    </p:spTree>
    <p:extLst>
      <p:ext uri="{BB962C8B-B14F-4D97-AF65-F5344CB8AC3E}">
        <p14:creationId xmlns:p14="http://schemas.microsoft.com/office/powerpoint/2010/main" val="11875331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4" name="Rectangle 5"/>
          <p:cNvSpPr/>
          <p:nvPr userDrawn="1"/>
        </p:nvSpPr>
        <p:spPr>
          <a:xfrm>
            <a:off x="0" y="973138"/>
            <a:ext cx="9144000" cy="4965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cxnSp>
        <p:nvCxnSpPr>
          <p:cNvPr id="5" name="Straight Connector 6"/>
          <p:cNvCxnSpPr/>
          <p:nvPr userDrawn="1"/>
        </p:nvCxnSpPr>
        <p:spPr>
          <a:xfrm>
            <a:off x="331788" y="973138"/>
            <a:ext cx="8489950" cy="0"/>
          </a:xfrm>
          <a:prstGeom prst="line">
            <a:avLst/>
          </a:prstGeom>
          <a:ln>
            <a:noFill/>
          </a:ln>
        </p:spPr>
        <p:style>
          <a:lnRef idx="1">
            <a:schemeClr val="accent1"/>
          </a:lnRef>
          <a:fillRef idx="0">
            <a:schemeClr val="accent1"/>
          </a:fillRef>
          <a:effectRef idx="0">
            <a:schemeClr val="accent1"/>
          </a:effectRef>
          <a:fontRef idx="minor">
            <a:schemeClr val="tx1"/>
          </a:fontRef>
        </p:style>
      </p:cxnSp>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1788" y="6169025"/>
            <a:ext cx="172878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8"/>
          <p:cNvSpPr>
            <a:spLocks noChangeArrowheads="1"/>
          </p:cNvSpPr>
          <p:nvPr userDrawn="1"/>
        </p:nvSpPr>
        <p:spPr bwMode="auto">
          <a:xfrm>
            <a:off x="3429000" y="6249988"/>
            <a:ext cx="30067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r>
              <a:rPr lang="en-US" altLang="x-none" sz="700">
                <a:solidFill>
                  <a:srgbClr val="1E3562"/>
                </a:solidFill>
                <a:latin typeface="Lato" charset="0"/>
              </a:rPr>
              <a:t>This project has received funding from the European Union</a:t>
            </a:r>
            <a:r>
              <a:rPr lang="en-US" altLang="en-US" sz="700">
                <a:solidFill>
                  <a:srgbClr val="1E3562"/>
                </a:solidFill>
                <a:latin typeface="Lato" charset="0"/>
              </a:rPr>
              <a:t>’</a:t>
            </a:r>
            <a:r>
              <a:rPr lang="en-US" altLang="x-none" sz="700">
                <a:solidFill>
                  <a:srgbClr val="1E3562"/>
                </a:solidFill>
                <a:latin typeface="Lato" charset="0"/>
              </a:rPr>
              <a:t>s Horizon 2020 research and innovation programme under grant agreement No 733274. </a:t>
            </a:r>
            <a:endParaRPr lang="it-IT" altLang="x-none" sz="700">
              <a:solidFill>
                <a:srgbClr val="1E3562"/>
              </a:solidFill>
            </a:endParaRPr>
          </a:p>
        </p:txBody>
      </p:sp>
      <p:pic>
        <p:nvPicPr>
          <p:cNvPr id="8" name="Picture 2" descr="European Commission"/>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16250" y="6338888"/>
            <a:ext cx="398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32071" y="0"/>
            <a:ext cx="8489483" cy="972523"/>
          </a:xfrm>
        </p:spPr>
        <p:txBody>
          <a:bodyPr/>
          <a:lstStyle/>
          <a:p>
            <a:r>
              <a:rPr lang="nl-NL" smtClean="0"/>
              <a:t>Klik om de stijl te bewerken</a:t>
            </a:r>
            <a:endParaRPr lang="en-US" dirty="0"/>
          </a:p>
        </p:txBody>
      </p:sp>
      <p:sp>
        <p:nvSpPr>
          <p:cNvPr id="3" name="Content Placeholder 2"/>
          <p:cNvSpPr>
            <a:spLocks noGrp="1"/>
          </p:cNvSpPr>
          <p:nvPr>
            <p:ph idx="1"/>
          </p:nvPr>
        </p:nvSpPr>
        <p:spPr>
          <a:xfrm>
            <a:off x="332071" y="1212783"/>
            <a:ext cx="8489483" cy="4572004"/>
          </a:xfrm>
        </p:spPr>
        <p:txBody>
          <a:bodyPr/>
          <a:lstStyle>
            <a:lvl1pPr>
              <a:buClr>
                <a:schemeClr val="tx2"/>
              </a:buClr>
              <a:defRPr>
                <a:solidFill>
                  <a:schemeClr val="bg1"/>
                </a:solidFill>
              </a:defRPr>
            </a:lvl1pPr>
            <a:lvl2pPr>
              <a:spcBef>
                <a:spcPts val="575"/>
              </a:spcBef>
              <a:buClr>
                <a:schemeClr val="tx2"/>
              </a:buClr>
              <a:defRPr>
                <a:solidFill>
                  <a:schemeClr val="bg1"/>
                </a:solidFill>
              </a:defRPr>
            </a:lvl2pPr>
            <a:lvl3pPr>
              <a:buClr>
                <a:schemeClr val="tx2"/>
              </a:buClr>
              <a:defRPr>
                <a:solidFill>
                  <a:schemeClr val="bg1"/>
                </a:solidFill>
              </a:defRPr>
            </a:lvl3pPr>
            <a:lvl4pPr>
              <a:buClr>
                <a:schemeClr val="tx2"/>
              </a:buClr>
              <a:defRPr>
                <a:solidFill>
                  <a:schemeClr val="bg1"/>
                </a:solidFill>
              </a:defRPr>
            </a:lvl4pPr>
            <a:lvl5pPr>
              <a:buClr>
                <a:schemeClr val="tx2"/>
              </a:buClr>
              <a:defRPr>
                <a:solidFill>
                  <a:schemeClr val="bg1"/>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9" name="Footer Placeholder 4"/>
          <p:cNvSpPr>
            <a:spLocks noGrp="1"/>
          </p:cNvSpPr>
          <p:nvPr>
            <p:ph type="ftr" sz="quarter" idx="10"/>
          </p:nvPr>
        </p:nvSpPr>
        <p:spPr>
          <a:xfrm>
            <a:off x="331788" y="6294438"/>
            <a:ext cx="8489950" cy="317500"/>
          </a:xfrm>
        </p:spPr>
        <p:txBody>
          <a:bodyPr/>
          <a:lstStyle>
            <a:lvl1pPr fontAlgn="base">
              <a:spcBef>
                <a:spcPct val="0"/>
              </a:spcBef>
              <a:spcAft>
                <a:spcPct val="0"/>
              </a:spcAft>
              <a:defRPr sz="1400" b="0" dirty="0">
                <a:ea typeface="ＭＳ Ｐゴシック" charset="0"/>
                <a:cs typeface="ＭＳ Ｐゴシック" charset="0"/>
              </a:defRPr>
            </a:lvl1pPr>
          </a:lstStyle>
          <a:p>
            <a:pPr>
              <a:defRPr/>
            </a:pPr>
            <a:endParaRPr lang="en-US"/>
          </a:p>
        </p:txBody>
      </p:sp>
    </p:spTree>
    <p:extLst>
      <p:ext uri="{BB962C8B-B14F-4D97-AF65-F5344CB8AC3E}">
        <p14:creationId xmlns:p14="http://schemas.microsoft.com/office/powerpoint/2010/main" val="1565864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4" name="Rectangle 5"/>
          <p:cNvSpPr/>
          <p:nvPr userDrawn="1"/>
        </p:nvSpPr>
        <p:spPr>
          <a:xfrm>
            <a:off x="0" y="973138"/>
            <a:ext cx="9144000" cy="4965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cxnSp>
        <p:nvCxnSpPr>
          <p:cNvPr id="5" name="Straight Connector 6"/>
          <p:cNvCxnSpPr/>
          <p:nvPr userDrawn="1"/>
        </p:nvCxnSpPr>
        <p:spPr>
          <a:xfrm>
            <a:off x="331788" y="973138"/>
            <a:ext cx="8489950" cy="0"/>
          </a:xfrm>
          <a:prstGeom prst="line">
            <a:avLst/>
          </a:prstGeom>
          <a:ln>
            <a:noFill/>
          </a:ln>
        </p:spPr>
        <p:style>
          <a:lnRef idx="1">
            <a:schemeClr val="accent1"/>
          </a:lnRef>
          <a:fillRef idx="0">
            <a:schemeClr val="accent1"/>
          </a:fillRef>
          <a:effectRef idx="0">
            <a:schemeClr val="accent1"/>
          </a:effectRef>
          <a:fontRef idx="minor">
            <a:schemeClr val="tx1"/>
          </a:fontRef>
        </p:style>
      </p:cxnSp>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1788" y="6169025"/>
            <a:ext cx="172878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676900" y="2651125"/>
            <a:ext cx="3305175"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9"/>
          <p:cNvSpPr>
            <a:spLocks noChangeArrowheads="1"/>
          </p:cNvSpPr>
          <p:nvPr userDrawn="1"/>
        </p:nvSpPr>
        <p:spPr bwMode="auto">
          <a:xfrm>
            <a:off x="3429000" y="6249988"/>
            <a:ext cx="30067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r>
              <a:rPr lang="en-US" altLang="x-none" sz="700">
                <a:solidFill>
                  <a:srgbClr val="1E3562"/>
                </a:solidFill>
                <a:latin typeface="Lato" charset="0"/>
              </a:rPr>
              <a:t>This project has received funding from the European Union</a:t>
            </a:r>
            <a:r>
              <a:rPr lang="en-US" altLang="en-US" sz="700">
                <a:solidFill>
                  <a:srgbClr val="1E3562"/>
                </a:solidFill>
                <a:latin typeface="Lato" charset="0"/>
              </a:rPr>
              <a:t>’</a:t>
            </a:r>
            <a:r>
              <a:rPr lang="en-US" altLang="x-none" sz="700">
                <a:solidFill>
                  <a:srgbClr val="1E3562"/>
                </a:solidFill>
                <a:latin typeface="Lato" charset="0"/>
              </a:rPr>
              <a:t>s Horizon 2020 research and innovation programme under grant agreement No 733274. </a:t>
            </a:r>
            <a:endParaRPr lang="it-IT" altLang="x-none" sz="700">
              <a:solidFill>
                <a:srgbClr val="1E3562"/>
              </a:solidFill>
            </a:endParaRPr>
          </a:p>
        </p:txBody>
      </p:sp>
      <p:pic>
        <p:nvPicPr>
          <p:cNvPr id="9" name="Picture 2" descr="European Commission"/>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16250" y="6338888"/>
            <a:ext cx="398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32071" y="0"/>
            <a:ext cx="8489483" cy="972523"/>
          </a:xfrm>
        </p:spPr>
        <p:txBody>
          <a:bodyPr/>
          <a:lstStyle/>
          <a:p>
            <a:r>
              <a:rPr lang="nl-NL" smtClean="0"/>
              <a:t>Klik om de stijl te bewerken</a:t>
            </a:r>
            <a:endParaRPr lang="en-US" dirty="0"/>
          </a:p>
        </p:txBody>
      </p:sp>
      <p:sp>
        <p:nvSpPr>
          <p:cNvPr id="3" name="Content Placeholder 2"/>
          <p:cNvSpPr>
            <a:spLocks noGrp="1"/>
          </p:cNvSpPr>
          <p:nvPr>
            <p:ph idx="1"/>
          </p:nvPr>
        </p:nvSpPr>
        <p:spPr>
          <a:xfrm>
            <a:off x="332071" y="1212783"/>
            <a:ext cx="8489483" cy="4572004"/>
          </a:xfrm>
        </p:spPr>
        <p:txBody>
          <a:bodyPr/>
          <a:lstStyle>
            <a:lvl1pPr>
              <a:buClr>
                <a:schemeClr val="tx2"/>
              </a:buClr>
              <a:defRPr>
                <a:solidFill>
                  <a:schemeClr val="bg1"/>
                </a:solidFill>
              </a:defRPr>
            </a:lvl1pPr>
            <a:lvl2pPr>
              <a:spcBef>
                <a:spcPts val="575"/>
              </a:spcBef>
              <a:buClr>
                <a:schemeClr val="tx2"/>
              </a:buClr>
              <a:defRPr>
                <a:solidFill>
                  <a:schemeClr val="bg1"/>
                </a:solidFill>
              </a:defRPr>
            </a:lvl2pPr>
            <a:lvl3pPr>
              <a:buClr>
                <a:schemeClr val="tx2"/>
              </a:buClr>
              <a:defRPr>
                <a:solidFill>
                  <a:schemeClr val="bg1"/>
                </a:solidFill>
              </a:defRPr>
            </a:lvl3pPr>
            <a:lvl4pPr>
              <a:buClr>
                <a:schemeClr val="tx2"/>
              </a:buClr>
              <a:defRPr>
                <a:solidFill>
                  <a:schemeClr val="bg1"/>
                </a:solidFill>
              </a:defRPr>
            </a:lvl4pPr>
            <a:lvl5pPr>
              <a:buClr>
                <a:schemeClr val="tx2"/>
              </a:buClr>
              <a:defRPr>
                <a:solidFill>
                  <a:schemeClr val="bg1"/>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10" name="Footer Placeholder 4"/>
          <p:cNvSpPr>
            <a:spLocks noGrp="1"/>
          </p:cNvSpPr>
          <p:nvPr>
            <p:ph type="ftr" sz="quarter" idx="10"/>
          </p:nvPr>
        </p:nvSpPr>
        <p:spPr>
          <a:xfrm>
            <a:off x="331788" y="6294438"/>
            <a:ext cx="8489950" cy="317500"/>
          </a:xfrm>
        </p:spPr>
        <p:txBody>
          <a:bodyPr/>
          <a:lstStyle>
            <a:lvl1pPr fontAlgn="base">
              <a:spcBef>
                <a:spcPct val="0"/>
              </a:spcBef>
              <a:spcAft>
                <a:spcPct val="0"/>
              </a:spcAft>
              <a:defRPr sz="1400" b="0" dirty="0">
                <a:ea typeface="ＭＳ Ｐゴシック" charset="0"/>
                <a:cs typeface="ＭＳ Ｐゴシック" charset="0"/>
              </a:defRPr>
            </a:lvl1pPr>
          </a:lstStyle>
          <a:p>
            <a:pPr>
              <a:defRPr/>
            </a:pPr>
            <a:endParaRPr lang="en-US"/>
          </a:p>
        </p:txBody>
      </p:sp>
    </p:spTree>
    <p:extLst>
      <p:ext uri="{BB962C8B-B14F-4D97-AF65-F5344CB8AC3E}">
        <p14:creationId xmlns:p14="http://schemas.microsoft.com/office/powerpoint/2010/main" val="1080342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8"/>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fld id="{670F72E3-95AC-7444-8246-62524837C1E3}" type="datetimeFigureOut">
              <a:rPr lang="it-IT" altLang="x-none"/>
              <a:pPr/>
              <a:t>23/10/2017</a:t>
            </a:fld>
            <a:endParaRPr lang="it-IT" altLang="x-none"/>
          </a:p>
        </p:txBody>
      </p:sp>
      <p:sp>
        <p:nvSpPr>
          <p:cNvPr id="5" name="Segnaposto piè di pagina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fld id="{8B9B45CF-24FA-4740-87A6-9EA0DF68FB7D}" type="slidenum">
              <a:rPr lang="it-IT" altLang="x-none"/>
              <a:pPr/>
              <a:t>‹N›</a:t>
            </a:fld>
            <a:endParaRPr lang="it-IT" altLang="x-none"/>
          </a:p>
        </p:txBody>
      </p:sp>
    </p:spTree>
    <p:extLst>
      <p:ext uri="{BB962C8B-B14F-4D97-AF65-F5344CB8AC3E}">
        <p14:creationId xmlns:p14="http://schemas.microsoft.com/office/powerpoint/2010/main" val="10705995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4" name="Rectangle 5"/>
          <p:cNvSpPr/>
          <p:nvPr userDrawn="1"/>
        </p:nvSpPr>
        <p:spPr>
          <a:xfrm>
            <a:off x="0" y="973138"/>
            <a:ext cx="9144000" cy="49657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cxnSp>
        <p:nvCxnSpPr>
          <p:cNvPr id="5" name="Straight Connector 6"/>
          <p:cNvCxnSpPr/>
          <p:nvPr userDrawn="1"/>
        </p:nvCxnSpPr>
        <p:spPr>
          <a:xfrm>
            <a:off x="331788" y="973138"/>
            <a:ext cx="8489950" cy="0"/>
          </a:xfrm>
          <a:prstGeom prst="line">
            <a:avLst/>
          </a:prstGeom>
          <a:ln>
            <a:noFill/>
          </a:ln>
        </p:spPr>
        <p:style>
          <a:lnRef idx="1">
            <a:schemeClr val="accent1"/>
          </a:lnRef>
          <a:fillRef idx="0">
            <a:schemeClr val="accent1"/>
          </a:fillRef>
          <a:effectRef idx="0">
            <a:schemeClr val="accent1"/>
          </a:effectRef>
          <a:fontRef idx="minor">
            <a:schemeClr val="tx1"/>
          </a:fontRef>
        </p:style>
      </p:cxnSp>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1788" y="6169025"/>
            <a:ext cx="172878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8"/>
          <p:cNvSpPr>
            <a:spLocks noChangeArrowheads="1"/>
          </p:cNvSpPr>
          <p:nvPr userDrawn="1"/>
        </p:nvSpPr>
        <p:spPr bwMode="auto">
          <a:xfrm>
            <a:off x="3429000" y="6249988"/>
            <a:ext cx="30067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r>
              <a:rPr lang="en-US" altLang="x-none" sz="700">
                <a:solidFill>
                  <a:srgbClr val="1E3562"/>
                </a:solidFill>
                <a:latin typeface="Lato" charset="0"/>
              </a:rPr>
              <a:t>This project has received funding from the European Union</a:t>
            </a:r>
            <a:r>
              <a:rPr lang="en-US" altLang="en-US" sz="700">
                <a:solidFill>
                  <a:srgbClr val="1E3562"/>
                </a:solidFill>
                <a:latin typeface="Lato" charset="0"/>
              </a:rPr>
              <a:t>’</a:t>
            </a:r>
            <a:r>
              <a:rPr lang="en-US" altLang="x-none" sz="700">
                <a:solidFill>
                  <a:srgbClr val="1E3562"/>
                </a:solidFill>
                <a:latin typeface="Lato" charset="0"/>
              </a:rPr>
              <a:t>s Horizon 2020 research and innovation programme under grant agreement No 733274. </a:t>
            </a:r>
            <a:endParaRPr lang="it-IT" altLang="x-none" sz="700">
              <a:solidFill>
                <a:srgbClr val="1E3562"/>
              </a:solidFill>
            </a:endParaRPr>
          </a:p>
        </p:txBody>
      </p:sp>
      <p:pic>
        <p:nvPicPr>
          <p:cNvPr id="8" name="Picture 2" descr="European Commission"/>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16250" y="6338888"/>
            <a:ext cx="398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32071" y="0"/>
            <a:ext cx="8489483" cy="972523"/>
          </a:xfrm>
        </p:spPr>
        <p:txBody>
          <a:bodyPr/>
          <a:lstStyle>
            <a:lvl1pPr>
              <a:defRPr>
                <a:solidFill>
                  <a:schemeClr val="accent1"/>
                </a:solidFill>
              </a:defRPr>
            </a:lvl1pPr>
          </a:lstStyle>
          <a:p>
            <a:r>
              <a:rPr lang="nl-NL" smtClean="0"/>
              <a:t>Klik om de stijl te bewerken</a:t>
            </a:r>
            <a:endParaRPr lang="en-US" dirty="0"/>
          </a:p>
        </p:txBody>
      </p:sp>
      <p:sp>
        <p:nvSpPr>
          <p:cNvPr id="3" name="Content Placeholder 2"/>
          <p:cNvSpPr>
            <a:spLocks noGrp="1"/>
          </p:cNvSpPr>
          <p:nvPr>
            <p:ph idx="1"/>
          </p:nvPr>
        </p:nvSpPr>
        <p:spPr>
          <a:xfrm>
            <a:off x="332071" y="1212783"/>
            <a:ext cx="8489483" cy="4572004"/>
          </a:xfrm>
        </p:spPr>
        <p:txBody>
          <a:bodyPr/>
          <a:lstStyle>
            <a:lvl1pPr>
              <a:defRPr>
                <a:solidFill>
                  <a:schemeClr val="bg1"/>
                </a:solidFill>
              </a:defRPr>
            </a:lvl1pPr>
            <a:lvl2pPr>
              <a:spcBef>
                <a:spcPts val="575"/>
              </a:spcBef>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9" name="Footer Placeholder 4"/>
          <p:cNvSpPr>
            <a:spLocks noGrp="1"/>
          </p:cNvSpPr>
          <p:nvPr>
            <p:ph type="ftr" sz="quarter" idx="10"/>
          </p:nvPr>
        </p:nvSpPr>
        <p:spPr>
          <a:xfrm>
            <a:off x="331788" y="6294438"/>
            <a:ext cx="8489950" cy="317500"/>
          </a:xfrm>
        </p:spPr>
        <p:txBody>
          <a:bodyPr/>
          <a:lstStyle>
            <a:lvl1pPr fontAlgn="base">
              <a:spcBef>
                <a:spcPct val="0"/>
              </a:spcBef>
              <a:spcAft>
                <a:spcPct val="0"/>
              </a:spcAft>
              <a:defRPr sz="1400" b="0" dirty="0">
                <a:ea typeface="ＭＳ Ｐゴシック" charset="0"/>
                <a:cs typeface="ＭＳ Ｐゴシック" charset="0"/>
              </a:defRPr>
            </a:lvl1pPr>
          </a:lstStyle>
          <a:p>
            <a:pPr>
              <a:defRPr/>
            </a:pPr>
            <a:endParaRPr lang="en-US"/>
          </a:p>
        </p:txBody>
      </p:sp>
    </p:spTree>
    <p:extLst>
      <p:ext uri="{BB962C8B-B14F-4D97-AF65-F5344CB8AC3E}">
        <p14:creationId xmlns:p14="http://schemas.microsoft.com/office/powerpoint/2010/main" val="3354729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5"/>
          <p:cNvSpPr/>
          <p:nvPr userDrawn="1"/>
        </p:nvSpPr>
        <p:spPr>
          <a:xfrm>
            <a:off x="0" y="973138"/>
            <a:ext cx="9144000" cy="45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cxnSp>
        <p:nvCxnSpPr>
          <p:cNvPr id="5" name="Straight Connector 6"/>
          <p:cNvCxnSpPr/>
          <p:nvPr userDrawn="1"/>
        </p:nvCxnSpPr>
        <p:spPr>
          <a:xfrm>
            <a:off x="331788" y="973138"/>
            <a:ext cx="8489950" cy="0"/>
          </a:xfrm>
          <a:prstGeom prst="line">
            <a:avLst/>
          </a:prstGeom>
          <a:ln>
            <a:noFill/>
          </a:ln>
        </p:spPr>
        <p:style>
          <a:lnRef idx="1">
            <a:schemeClr val="accent1"/>
          </a:lnRef>
          <a:fillRef idx="0">
            <a:schemeClr val="accent1"/>
          </a:fillRef>
          <a:effectRef idx="0">
            <a:schemeClr val="accent1"/>
          </a:effectRef>
          <a:fontRef idx="minor">
            <a:schemeClr val="tx1"/>
          </a:fontRef>
        </p:style>
      </p:cxnSp>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1788" y="6169025"/>
            <a:ext cx="172878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riangle 5"/>
          <p:cNvSpPr/>
          <p:nvPr userDrawn="1"/>
        </p:nvSpPr>
        <p:spPr>
          <a:xfrm rot="10800000">
            <a:off x="0" y="5545138"/>
            <a:ext cx="9144000" cy="59531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8" name="Rectangle 9"/>
          <p:cNvSpPr>
            <a:spLocks noChangeArrowheads="1"/>
          </p:cNvSpPr>
          <p:nvPr userDrawn="1"/>
        </p:nvSpPr>
        <p:spPr bwMode="auto">
          <a:xfrm>
            <a:off x="3429000" y="6249988"/>
            <a:ext cx="30067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r>
              <a:rPr lang="en-US" altLang="x-none" sz="700">
                <a:solidFill>
                  <a:srgbClr val="1E3562"/>
                </a:solidFill>
                <a:latin typeface="Lato" charset="0"/>
              </a:rPr>
              <a:t>This project has received funding from the European Union</a:t>
            </a:r>
            <a:r>
              <a:rPr lang="en-US" altLang="en-US" sz="700">
                <a:solidFill>
                  <a:srgbClr val="1E3562"/>
                </a:solidFill>
                <a:latin typeface="Lato" charset="0"/>
              </a:rPr>
              <a:t>’</a:t>
            </a:r>
            <a:r>
              <a:rPr lang="en-US" altLang="x-none" sz="700">
                <a:solidFill>
                  <a:srgbClr val="1E3562"/>
                </a:solidFill>
                <a:latin typeface="Lato" charset="0"/>
              </a:rPr>
              <a:t>s Horizon 2020 research and innovation programme under grant agreement No 733274. </a:t>
            </a:r>
            <a:endParaRPr lang="it-IT" altLang="x-none" sz="700">
              <a:solidFill>
                <a:srgbClr val="1E3562"/>
              </a:solidFill>
            </a:endParaRPr>
          </a:p>
        </p:txBody>
      </p:sp>
      <p:pic>
        <p:nvPicPr>
          <p:cNvPr id="9" name="Picture 2" descr="European Commission"/>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16250" y="6338888"/>
            <a:ext cx="398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32071" y="0"/>
            <a:ext cx="8489483" cy="972523"/>
          </a:xfrm>
        </p:spPr>
        <p:txBody>
          <a:bodyPr/>
          <a:lstStyle/>
          <a:p>
            <a:r>
              <a:rPr lang="nl-NL" smtClean="0"/>
              <a:t>Klik om de stijl te bewerken</a:t>
            </a:r>
            <a:endParaRPr lang="en-US" dirty="0"/>
          </a:p>
        </p:txBody>
      </p:sp>
      <p:sp>
        <p:nvSpPr>
          <p:cNvPr id="3" name="Content Placeholder 2"/>
          <p:cNvSpPr>
            <a:spLocks noGrp="1"/>
          </p:cNvSpPr>
          <p:nvPr>
            <p:ph idx="1"/>
          </p:nvPr>
        </p:nvSpPr>
        <p:spPr>
          <a:xfrm>
            <a:off x="332071" y="1212783"/>
            <a:ext cx="8489483" cy="4572004"/>
          </a:xfrm>
        </p:spPr>
        <p:txBody>
          <a:bodyPr/>
          <a:lstStyle>
            <a:lvl1pPr>
              <a:defRPr>
                <a:solidFill>
                  <a:schemeClr val="bg1"/>
                </a:solidFill>
              </a:defRPr>
            </a:lvl1pPr>
            <a:lvl2pPr>
              <a:spcBef>
                <a:spcPts val="575"/>
              </a:spcBef>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10" name="Footer Placeholder 4"/>
          <p:cNvSpPr>
            <a:spLocks noGrp="1"/>
          </p:cNvSpPr>
          <p:nvPr>
            <p:ph type="ftr" sz="quarter" idx="10"/>
          </p:nvPr>
        </p:nvSpPr>
        <p:spPr>
          <a:xfrm>
            <a:off x="331788" y="6294438"/>
            <a:ext cx="8489950" cy="317500"/>
          </a:xfrm>
        </p:spPr>
        <p:txBody>
          <a:bodyPr/>
          <a:lstStyle>
            <a:lvl1pPr fontAlgn="base">
              <a:spcBef>
                <a:spcPct val="0"/>
              </a:spcBef>
              <a:spcAft>
                <a:spcPct val="0"/>
              </a:spcAft>
              <a:defRPr sz="1400" b="0" dirty="0">
                <a:ea typeface="ＭＳ Ｐゴシック" charset="0"/>
                <a:cs typeface="ＭＳ Ｐゴシック" charset="0"/>
              </a:defRPr>
            </a:lvl1pPr>
          </a:lstStyle>
          <a:p>
            <a:pPr>
              <a:defRPr/>
            </a:pPr>
            <a:endParaRPr lang="en-US"/>
          </a:p>
        </p:txBody>
      </p:sp>
    </p:spTree>
    <p:extLst>
      <p:ext uri="{BB962C8B-B14F-4D97-AF65-F5344CB8AC3E}">
        <p14:creationId xmlns:p14="http://schemas.microsoft.com/office/powerpoint/2010/main" val="11489443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5"/>
          <p:cNvSpPr/>
          <p:nvPr userDrawn="1"/>
        </p:nvSpPr>
        <p:spPr>
          <a:xfrm>
            <a:off x="0" y="973138"/>
            <a:ext cx="9144000" cy="45608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cxnSp>
        <p:nvCxnSpPr>
          <p:cNvPr id="5" name="Straight Connector 6"/>
          <p:cNvCxnSpPr/>
          <p:nvPr userDrawn="1"/>
        </p:nvCxnSpPr>
        <p:spPr>
          <a:xfrm>
            <a:off x="331788" y="973138"/>
            <a:ext cx="848995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1788" y="6169025"/>
            <a:ext cx="172878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riangle 11"/>
          <p:cNvSpPr/>
          <p:nvPr userDrawn="1"/>
        </p:nvSpPr>
        <p:spPr>
          <a:xfrm rot="10800000">
            <a:off x="0" y="5534025"/>
            <a:ext cx="9144000" cy="5969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2" name="Title 1"/>
          <p:cNvSpPr>
            <a:spLocks noGrp="1"/>
          </p:cNvSpPr>
          <p:nvPr>
            <p:ph type="title"/>
          </p:nvPr>
        </p:nvSpPr>
        <p:spPr>
          <a:xfrm>
            <a:off x="332071" y="0"/>
            <a:ext cx="8489483" cy="972523"/>
          </a:xfrm>
        </p:spPr>
        <p:txBody>
          <a:bodyPr/>
          <a:lstStyle/>
          <a:p>
            <a:r>
              <a:rPr lang="nl-NL" smtClean="0"/>
              <a:t>Klik om de stijl te bewerken</a:t>
            </a:r>
            <a:endParaRPr lang="en-US" dirty="0"/>
          </a:p>
        </p:txBody>
      </p:sp>
      <p:sp>
        <p:nvSpPr>
          <p:cNvPr id="3" name="Content Placeholder 2"/>
          <p:cNvSpPr>
            <a:spLocks noGrp="1"/>
          </p:cNvSpPr>
          <p:nvPr>
            <p:ph idx="1"/>
          </p:nvPr>
        </p:nvSpPr>
        <p:spPr>
          <a:xfrm>
            <a:off x="332071" y="1212783"/>
            <a:ext cx="8489483" cy="4572004"/>
          </a:xfrm>
        </p:spPr>
        <p:txBody>
          <a:bodyPr/>
          <a:lstStyle>
            <a:lvl1pPr>
              <a:buClr>
                <a:schemeClr val="tx2"/>
              </a:buClr>
              <a:defRPr>
                <a:solidFill>
                  <a:schemeClr val="bg1"/>
                </a:solidFill>
              </a:defRPr>
            </a:lvl1pPr>
            <a:lvl2pPr marL="514350" indent="-171450">
              <a:spcBef>
                <a:spcPts val="575"/>
              </a:spcBef>
              <a:buClr>
                <a:schemeClr val="tx2"/>
              </a:buClr>
              <a:defRPr lang="en-US" sz="2000" kern="1200" dirty="0" smtClean="0">
                <a:solidFill>
                  <a:schemeClr val="bg1"/>
                </a:solidFill>
                <a:latin typeface="+mn-lt"/>
                <a:ea typeface="+mn-ea"/>
                <a:cs typeface="+mn-cs"/>
              </a:defRPr>
            </a:lvl2pPr>
            <a:lvl3pPr>
              <a:buClr>
                <a:schemeClr val="tx2"/>
              </a:buClr>
              <a:defRPr>
                <a:solidFill>
                  <a:schemeClr val="bg1"/>
                </a:solidFill>
              </a:defRPr>
            </a:lvl3pPr>
            <a:lvl4pPr>
              <a:buClr>
                <a:schemeClr val="tx2"/>
              </a:buClr>
              <a:defRPr>
                <a:solidFill>
                  <a:schemeClr val="bg1"/>
                </a:solidFill>
              </a:defRPr>
            </a:lvl4pPr>
            <a:lvl5pPr>
              <a:buClr>
                <a:schemeClr val="tx2"/>
              </a:buClr>
              <a:defRPr>
                <a:solidFill>
                  <a:schemeClr val="bg1"/>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8" name="Footer Placeholder 4"/>
          <p:cNvSpPr>
            <a:spLocks noGrp="1"/>
          </p:cNvSpPr>
          <p:nvPr>
            <p:ph type="ftr" sz="quarter" idx="10"/>
          </p:nvPr>
        </p:nvSpPr>
        <p:spPr>
          <a:xfrm>
            <a:off x="331788" y="6294438"/>
            <a:ext cx="8489950" cy="317500"/>
          </a:xfrm>
        </p:spPr>
        <p:txBody>
          <a:bodyPr/>
          <a:lstStyle>
            <a:lvl1pPr fontAlgn="base">
              <a:spcBef>
                <a:spcPct val="0"/>
              </a:spcBef>
              <a:spcAft>
                <a:spcPct val="0"/>
              </a:spcAft>
              <a:defRPr sz="1400" b="0" dirty="0">
                <a:ea typeface="ＭＳ Ｐゴシック" charset="0"/>
                <a:cs typeface="ＭＳ Ｐゴシック" charset="0"/>
              </a:defRPr>
            </a:lvl1pPr>
          </a:lstStyle>
          <a:p>
            <a:pPr>
              <a:defRPr/>
            </a:pPr>
            <a:endParaRPr lang="en-US"/>
          </a:p>
        </p:txBody>
      </p:sp>
    </p:spTree>
    <p:extLst>
      <p:ext uri="{BB962C8B-B14F-4D97-AF65-F5344CB8AC3E}">
        <p14:creationId xmlns:p14="http://schemas.microsoft.com/office/powerpoint/2010/main" val="1343668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4" name="Rectangle 5"/>
          <p:cNvSpPr/>
          <p:nvPr userDrawn="1"/>
        </p:nvSpPr>
        <p:spPr>
          <a:xfrm>
            <a:off x="0" y="973138"/>
            <a:ext cx="9144000" cy="45608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cxnSp>
        <p:nvCxnSpPr>
          <p:cNvPr id="5" name="Straight Connector 6"/>
          <p:cNvCxnSpPr/>
          <p:nvPr userDrawn="1"/>
        </p:nvCxnSpPr>
        <p:spPr>
          <a:xfrm>
            <a:off x="331788" y="973138"/>
            <a:ext cx="848995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1788" y="6169025"/>
            <a:ext cx="172878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riangle 11"/>
          <p:cNvSpPr/>
          <p:nvPr userDrawn="1"/>
        </p:nvSpPr>
        <p:spPr>
          <a:xfrm rot="10800000">
            <a:off x="0" y="5534025"/>
            <a:ext cx="9144000" cy="5969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pic>
        <p:nvPicPr>
          <p:cNvPr id="8" name="Picture 9"/>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676900" y="2449513"/>
            <a:ext cx="3305175"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0"/>
          <p:cNvSpPr>
            <a:spLocks noChangeArrowheads="1"/>
          </p:cNvSpPr>
          <p:nvPr userDrawn="1"/>
        </p:nvSpPr>
        <p:spPr bwMode="auto">
          <a:xfrm>
            <a:off x="3429000" y="6249988"/>
            <a:ext cx="30067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r>
              <a:rPr lang="en-US" altLang="x-none" sz="700">
                <a:solidFill>
                  <a:srgbClr val="1E3562"/>
                </a:solidFill>
                <a:latin typeface="Lato" charset="0"/>
              </a:rPr>
              <a:t>This project has received funding from the European Union</a:t>
            </a:r>
            <a:r>
              <a:rPr lang="en-US" altLang="en-US" sz="700">
                <a:solidFill>
                  <a:srgbClr val="1E3562"/>
                </a:solidFill>
                <a:latin typeface="Lato" charset="0"/>
              </a:rPr>
              <a:t>’</a:t>
            </a:r>
            <a:r>
              <a:rPr lang="en-US" altLang="x-none" sz="700">
                <a:solidFill>
                  <a:srgbClr val="1E3562"/>
                </a:solidFill>
                <a:latin typeface="Lato" charset="0"/>
              </a:rPr>
              <a:t>s Horizon 2020 research and innovation programme under grant agreement No 733274. </a:t>
            </a:r>
            <a:endParaRPr lang="it-IT" altLang="x-none" sz="700">
              <a:solidFill>
                <a:srgbClr val="1E3562"/>
              </a:solidFill>
            </a:endParaRPr>
          </a:p>
        </p:txBody>
      </p:sp>
      <p:pic>
        <p:nvPicPr>
          <p:cNvPr id="10" name="Picture 2" descr="European Commission"/>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16250" y="6338888"/>
            <a:ext cx="398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32071" y="0"/>
            <a:ext cx="8489483" cy="972523"/>
          </a:xfrm>
        </p:spPr>
        <p:txBody>
          <a:bodyPr/>
          <a:lstStyle/>
          <a:p>
            <a:r>
              <a:rPr lang="nl-NL" smtClean="0"/>
              <a:t>Klik om de stijl te bewerken</a:t>
            </a:r>
            <a:endParaRPr lang="en-US" dirty="0"/>
          </a:p>
        </p:txBody>
      </p:sp>
      <p:sp>
        <p:nvSpPr>
          <p:cNvPr id="3" name="Content Placeholder 2"/>
          <p:cNvSpPr>
            <a:spLocks noGrp="1"/>
          </p:cNvSpPr>
          <p:nvPr>
            <p:ph idx="1"/>
          </p:nvPr>
        </p:nvSpPr>
        <p:spPr>
          <a:xfrm>
            <a:off x="332071" y="1212783"/>
            <a:ext cx="8489483" cy="4572004"/>
          </a:xfrm>
        </p:spPr>
        <p:txBody>
          <a:bodyPr/>
          <a:lstStyle>
            <a:lvl1pPr>
              <a:buClr>
                <a:schemeClr val="tx2"/>
              </a:buClr>
              <a:defRPr>
                <a:solidFill>
                  <a:schemeClr val="bg1"/>
                </a:solidFill>
              </a:defRPr>
            </a:lvl1pPr>
            <a:lvl2pPr marL="514350" indent="-171450">
              <a:spcBef>
                <a:spcPts val="575"/>
              </a:spcBef>
              <a:buClr>
                <a:schemeClr val="tx2"/>
              </a:buClr>
              <a:defRPr lang="en-US" sz="2000" kern="1200" dirty="0" smtClean="0">
                <a:solidFill>
                  <a:schemeClr val="bg1"/>
                </a:solidFill>
                <a:latin typeface="+mn-lt"/>
                <a:ea typeface="+mn-ea"/>
                <a:cs typeface="+mn-cs"/>
              </a:defRPr>
            </a:lvl2pPr>
            <a:lvl3pPr>
              <a:buClr>
                <a:schemeClr val="tx2"/>
              </a:buClr>
              <a:defRPr>
                <a:solidFill>
                  <a:schemeClr val="bg1"/>
                </a:solidFill>
              </a:defRPr>
            </a:lvl3pPr>
            <a:lvl4pPr>
              <a:buClr>
                <a:schemeClr val="tx2"/>
              </a:buClr>
              <a:defRPr>
                <a:solidFill>
                  <a:schemeClr val="bg1"/>
                </a:solidFill>
              </a:defRPr>
            </a:lvl4pPr>
            <a:lvl5pPr>
              <a:buClr>
                <a:schemeClr val="tx2"/>
              </a:buClr>
              <a:defRPr>
                <a:solidFill>
                  <a:schemeClr val="bg1"/>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11" name="Footer Placeholder 4"/>
          <p:cNvSpPr>
            <a:spLocks noGrp="1"/>
          </p:cNvSpPr>
          <p:nvPr>
            <p:ph type="ftr" sz="quarter" idx="10"/>
          </p:nvPr>
        </p:nvSpPr>
        <p:spPr>
          <a:xfrm>
            <a:off x="331788" y="6294438"/>
            <a:ext cx="8489950" cy="317500"/>
          </a:xfrm>
        </p:spPr>
        <p:txBody>
          <a:bodyPr/>
          <a:lstStyle>
            <a:lvl1pPr fontAlgn="base">
              <a:spcBef>
                <a:spcPct val="0"/>
              </a:spcBef>
              <a:spcAft>
                <a:spcPct val="0"/>
              </a:spcAft>
              <a:defRPr sz="1400" b="0" dirty="0">
                <a:ea typeface="ＭＳ Ｐゴシック" charset="0"/>
                <a:cs typeface="ＭＳ Ｐゴシック" charset="0"/>
              </a:defRPr>
            </a:lvl1pPr>
          </a:lstStyle>
          <a:p>
            <a:pPr>
              <a:defRPr/>
            </a:pPr>
            <a:endParaRPr lang="en-US"/>
          </a:p>
        </p:txBody>
      </p:sp>
    </p:spTree>
    <p:extLst>
      <p:ext uri="{BB962C8B-B14F-4D97-AF65-F5344CB8AC3E}">
        <p14:creationId xmlns:p14="http://schemas.microsoft.com/office/powerpoint/2010/main" val="12987047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cxnSp>
        <p:nvCxnSpPr>
          <p:cNvPr id="4" name="Straight Connector 5"/>
          <p:cNvCxnSpPr/>
          <p:nvPr userDrawn="1"/>
        </p:nvCxnSpPr>
        <p:spPr>
          <a:xfrm>
            <a:off x="331788" y="973138"/>
            <a:ext cx="848995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Straight Connector 6"/>
          <p:cNvCxnSpPr/>
          <p:nvPr userDrawn="1"/>
        </p:nvCxnSpPr>
        <p:spPr>
          <a:xfrm>
            <a:off x="331788" y="5784850"/>
            <a:ext cx="848995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1788" y="6169025"/>
            <a:ext cx="172878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8"/>
          <p:cNvSpPr>
            <a:spLocks noChangeArrowheads="1"/>
          </p:cNvSpPr>
          <p:nvPr userDrawn="1"/>
        </p:nvSpPr>
        <p:spPr bwMode="auto">
          <a:xfrm>
            <a:off x="3429000" y="6249988"/>
            <a:ext cx="30067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r>
              <a:rPr lang="en-US" altLang="x-none" sz="700">
                <a:solidFill>
                  <a:srgbClr val="1E3562"/>
                </a:solidFill>
                <a:latin typeface="Lato" charset="0"/>
              </a:rPr>
              <a:t>This project has received funding from the European Union</a:t>
            </a:r>
            <a:r>
              <a:rPr lang="en-US" altLang="en-US" sz="700">
                <a:solidFill>
                  <a:srgbClr val="1E3562"/>
                </a:solidFill>
                <a:latin typeface="Lato" charset="0"/>
              </a:rPr>
              <a:t>’</a:t>
            </a:r>
            <a:r>
              <a:rPr lang="en-US" altLang="x-none" sz="700">
                <a:solidFill>
                  <a:srgbClr val="1E3562"/>
                </a:solidFill>
                <a:latin typeface="Lato" charset="0"/>
              </a:rPr>
              <a:t>s Horizon 2020 research and innovation programme under grant agreement No 733274. </a:t>
            </a:r>
            <a:endParaRPr lang="it-IT" altLang="x-none" sz="700">
              <a:solidFill>
                <a:srgbClr val="1E3562"/>
              </a:solidFill>
            </a:endParaRPr>
          </a:p>
        </p:txBody>
      </p:sp>
      <p:pic>
        <p:nvPicPr>
          <p:cNvPr id="8" name="Picture 2" descr="European Commission"/>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16250" y="6338888"/>
            <a:ext cx="398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32071" y="0"/>
            <a:ext cx="8489483" cy="972523"/>
          </a:xfrm>
        </p:spPr>
        <p:txBody>
          <a:bodyPr/>
          <a:lstStyle/>
          <a:p>
            <a:r>
              <a:rPr lang="nl-NL" smtClean="0"/>
              <a:t>Klik om de stijl te bewerken</a:t>
            </a:r>
            <a:endParaRPr lang="en-US" dirty="0"/>
          </a:p>
        </p:txBody>
      </p:sp>
      <p:sp>
        <p:nvSpPr>
          <p:cNvPr id="3" name="Content Placeholder 2"/>
          <p:cNvSpPr>
            <a:spLocks noGrp="1"/>
          </p:cNvSpPr>
          <p:nvPr>
            <p:ph idx="1"/>
          </p:nvPr>
        </p:nvSpPr>
        <p:spPr>
          <a:xfrm>
            <a:off x="332071" y="1212783"/>
            <a:ext cx="8489483" cy="4572004"/>
          </a:xfrm>
        </p:spPr>
        <p:txBody>
          <a:bodyPr/>
          <a:lstStyle>
            <a:lvl1pPr>
              <a:defRPr>
                <a:solidFill>
                  <a:srgbClr val="1D1D1D"/>
                </a:solidFill>
              </a:defRPr>
            </a:lvl1pPr>
            <a:lvl2pPr marL="514350" indent="-171450">
              <a:spcBef>
                <a:spcPts val="575"/>
              </a:spcBef>
              <a:defRPr lang="en-US" sz="2000" kern="1200" dirty="0" smtClean="0">
                <a:solidFill>
                  <a:srgbClr val="1D1D1D"/>
                </a:solidFill>
                <a:latin typeface="+mn-lt"/>
                <a:ea typeface="+mn-ea"/>
                <a:cs typeface="+mn-cs"/>
              </a:defRPr>
            </a:lvl2pPr>
            <a:lvl3pPr>
              <a:defRPr>
                <a:solidFill>
                  <a:srgbClr val="1D1D1D"/>
                </a:solidFill>
              </a:defRPr>
            </a:lvl3pPr>
            <a:lvl4pPr>
              <a:defRPr>
                <a:solidFill>
                  <a:srgbClr val="1D1D1D"/>
                </a:solidFill>
              </a:defRPr>
            </a:lvl4pPr>
            <a:lvl5pPr>
              <a:defRPr>
                <a:solidFill>
                  <a:srgbClr val="1D1D1D"/>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9" name="Footer Placeholder 4"/>
          <p:cNvSpPr>
            <a:spLocks noGrp="1"/>
          </p:cNvSpPr>
          <p:nvPr>
            <p:ph type="ftr" sz="quarter" idx="10"/>
          </p:nvPr>
        </p:nvSpPr>
        <p:spPr>
          <a:xfrm>
            <a:off x="331788" y="6294438"/>
            <a:ext cx="8489950" cy="317500"/>
          </a:xfrm>
        </p:spPr>
        <p:txBody>
          <a:bodyPr/>
          <a:lstStyle>
            <a:lvl1pPr fontAlgn="base">
              <a:spcBef>
                <a:spcPct val="0"/>
              </a:spcBef>
              <a:spcAft>
                <a:spcPct val="0"/>
              </a:spcAft>
              <a:defRPr sz="1400" dirty="0">
                <a:ea typeface="ＭＳ Ｐゴシック" charset="0"/>
                <a:cs typeface="ＭＳ Ｐゴシック" charset="0"/>
              </a:defRPr>
            </a:lvl1pPr>
          </a:lstStyle>
          <a:p>
            <a:pPr>
              <a:defRPr/>
            </a:pPr>
            <a:endParaRPr lang="en-US"/>
          </a:p>
        </p:txBody>
      </p:sp>
    </p:spTree>
    <p:extLst>
      <p:ext uri="{BB962C8B-B14F-4D97-AF65-F5344CB8AC3E}">
        <p14:creationId xmlns:p14="http://schemas.microsoft.com/office/powerpoint/2010/main" val="3062224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tx2"/>
        </a:solidFill>
        <a:effectLst/>
      </p:bgPr>
    </p:bg>
    <p:spTree>
      <p:nvGrpSpPr>
        <p:cNvPr id="1" name=""/>
        <p:cNvGrpSpPr/>
        <p:nvPr/>
      </p:nvGrpSpPr>
      <p:grpSpPr>
        <a:xfrm>
          <a:off x="0" y="0"/>
          <a:ext cx="0" cy="0"/>
          <a:chOff x="0" y="0"/>
          <a:chExt cx="0" cy="0"/>
        </a:xfrm>
      </p:grpSpPr>
      <p:cxnSp>
        <p:nvCxnSpPr>
          <p:cNvPr id="4" name="Straight Connector 5"/>
          <p:cNvCxnSpPr/>
          <p:nvPr userDrawn="1"/>
        </p:nvCxnSpPr>
        <p:spPr>
          <a:xfrm>
            <a:off x="331788" y="973138"/>
            <a:ext cx="848995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Straight Connector 6"/>
          <p:cNvCxnSpPr/>
          <p:nvPr userDrawn="1"/>
        </p:nvCxnSpPr>
        <p:spPr>
          <a:xfrm>
            <a:off x="331788" y="5784850"/>
            <a:ext cx="848995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solidFill>
                  <a:schemeClr val="accent1"/>
                </a:solidFill>
              </a:defRPr>
            </a:lvl1pPr>
          </a:lstStyle>
          <a:p>
            <a:r>
              <a:rPr lang="nl-NL" smtClean="0"/>
              <a:t>Klik om de stijl te bewerken</a:t>
            </a:r>
            <a:endParaRPr lang="en-US" dirty="0"/>
          </a:p>
        </p:txBody>
      </p:sp>
      <p:sp>
        <p:nvSpPr>
          <p:cNvPr id="3" name="Content Placeholder 2"/>
          <p:cNvSpPr>
            <a:spLocks noGrp="1"/>
          </p:cNvSpPr>
          <p:nvPr>
            <p:ph idx="1"/>
          </p:nvPr>
        </p:nvSpPr>
        <p:spPr>
          <a:xfrm>
            <a:off x="332071" y="1212783"/>
            <a:ext cx="8489483" cy="4572004"/>
          </a:xfrm>
        </p:spPr>
        <p:txBody>
          <a:bodyPr/>
          <a:lstStyle>
            <a:lvl1pPr>
              <a:defRPr>
                <a:solidFill>
                  <a:schemeClr val="bg1"/>
                </a:solidFill>
              </a:defRPr>
            </a:lvl1pPr>
            <a:lvl2pPr marL="514350" indent="-171450">
              <a:spcBef>
                <a:spcPts val="575"/>
              </a:spcBef>
              <a:defRPr lang="en-US" sz="2000" kern="1200" dirty="0" smtClean="0">
                <a:solidFill>
                  <a:schemeClr val="bg1"/>
                </a:solidFill>
                <a:latin typeface="+mn-lt"/>
                <a:ea typeface="+mn-ea"/>
                <a:cs typeface="+mn-cs"/>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6" name="Footer Placeholder 4"/>
          <p:cNvSpPr>
            <a:spLocks noGrp="1"/>
          </p:cNvSpPr>
          <p:nvPr>
            <p:ph type="ftr" sz="quarter" idx="10"/>
          </p:nvPr>
        </p:nvSpPr>
        <p:spPr>
          <a:xfrm>
            <a:off x="331788" y="6294438"/>
            <a:ext cx="8489950" cy="317500"/>
          </a:xfrm>
        </p:spPr>
        <p:txBody>
          <a:bodyPr/>
          <a:lstStyle>
            <a:lvl1pPr algn="l" fontAlgn="base">
              <a:spcBef>
                <a:spcPct val="0"/>
              </a:spcBef>
              <a:spcAft>
                <a:spcPct val="0"/>
              </a:spcAft>
              <a:defRPr sz="1400" dirty="0">
                <a:ea typeface="ＭＳ Ｐゴシック" charset="0"/>
                <a:cs typeface="ＭＳ Ｐゴシック" charset="0"/>
              </a:defRPr>
            </a:lvl1pPr>
          </a:lstStyle>
          <a:p>
            <a:pPr>
              <a:defRPr/>
            </a:pPr>
            <a:endParaRPr lang="en-US"/>
          </a:p>
        </p:txBody>
      </p:sp>
      <p:sp>
        <p:nvSpPr>
          <p:cNvPr id="7" name="Date Placeholder 3"/>
          <p:cNvSpPr>
            <a:spLocks noGrp="1"/>
          </p:cNvSpPr>
          <p:nvPr>
            <p:ph type="dt" sz="half" idx="11"/>
          </p:nvPr>
        </p:nvSpPr>
        <p:spPr>
          <a:xfrm>
            <a:off x="6764338" y="6294438"/>
            <a:ext cx="2057400" cy="317500"/>
          </a:xfrm>
          <a:prstGeom prst="rect">
            <a:avLst/>
          </a:prstGeom>
        </p:spPr>
        <p:txBody>
          <a:bodyPr/>
          <a:lstStyle>
            <a:lvl1pPr algn="r" fontAlgn="auto">
              <a:spcBef>
                <a:spcPts val="0"/>
              </a:spcBef>
              <a:spcAft>
                <a:spcPts val="0"/>
              </a:spcAft>
              <a:defRPr sz="1400" dirty="0">
                <a:solidFill>
                  <a:srgbClr val="FFFFFF"/>
                </a:solidFill>
                <a:latin typeface="Calibri"/>
                <a:ea typeface="+mn-ea"/>
              </a:defRPr>
            </a:lvl1pPr>
          </a:lstStyle>
          <a:p>
            <a:pPr>
              <a:defRPr/>
            </a:pPr>
            <a:endParaRPr lang="en-US"/>
          </a:p>
        </p:txBody>
      </p:sp>
    </p:spTree>
    <p:extLst>
      <p:ext uri="{BB962C8B-B14F-4D97-AF65-F5344CB8AC3E}">
        <p14:creationId xmlns:p14="http://schemas.microsoft.com/office/powerpoint/2010/main" val="13097476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5_Title and Content">
    <p:bg>
      <p:bgPr>
        <a:solidFill>
          <a:schemeClr val="accent1"/>
        </a:solidFill>
        <a:effectLst/>
      </p:bgPr>
    </p:bg>
    <p:spTree>
      <p:nvGrpSpPr>
        <p:cNvPr id="1" name=""/>
        <p:cNvGrpSpPr/>
        <p:nvPr/>
      </p:nvGrpSpPr>
      <p:grpSpPr>
        <a:xfrm>
          <a:off x="0" y="0"/>
          <a:ext cx="0" cy="0"/>
          <a:chOff x="0" y="0"/>
          <a:chExt cx="0" cy="0"/>
        </a:xfrm>
      </p:grpSpPr>
      <p:cxnSp>
        <p:nvCxnSpPr>
          <p:cNvPr id="4" name="Straight Connector 5"/>
          <p:cNvCxnSpPr/>
          <p:nvPr userDrawn="1"/>
        </p:nvCxnSpPr>
        <p:spPr>
          <a:xfrm>
            <a:off x="331788" y="973138"/>
            <a:ext cx="848995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Straight Connector 6"/>
          <p:cNvCxnSpPr/>
          <p:nvPr userDrawn="1"/>
        </p:nvCxnSpPr>
        <p:spPr>
          <a:xfrm>
            <a:off x="331788" y="5784850"/>
            <a:ext cx="848995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Rectangle 7"/>
          <p:cNvSpPr>
            <a:spLocks noChangeArrowheads="1"/>
          </p:cNvSpPr>
          <p:nvPr userDrawn="1"/>
        </p:nvSpPr>
        <p:spPr bwMode="auto">
          <a:xfrm>
            <a:off x="3429000" y="6249988"/>
            <a:ext cx="30067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r>
              <a:rPr lang="en-US" altLang="x-none" sz="700">
                <a:solidFill>
                  <a:srgbClr val="1E3562"/>
                </a:solidFill>
                <a:latin typeface="Lato" charset="0"/>
              </a:rPr>
              <a:t>This project has received funding from the European Union</a:t>
            </a:r>
            <a:r>
              <a:rPr lang="en-US" altLang="en-US" sz="700">
                <a:solidFill>
                  <a:srgbClr val="1E3562"/>
                </a:solidFill>
                <a:latin typeface="Lato" charset="0"/>
              </a:rPr>
              <a:t>’</a:t>
            </a:r>
            <a:r>
              <a:rPr lang="en-US" altLang="x-none" sz="700">
                <a:solidFill>
                  <a:srgbClr val="1E3562"/>
                </a:solidFill>
                <a:latin typeface="Lato" charset="0"/>
              </a:rPr>
              <a:t>s Horizon 2020 research and innovation programme under grant agreement No 733274. </a:t>
            </a:r>
            <a:endParaRPr lang="it-IT" altLang="x-none" sz="700">
              <a:solidFill>
                <a:srgbClr val="1E3562"/>
              </a:solidFill>
            </a:endParaRPr>
          </a:p>
        </p:txBody>
      </p:sp>
      <p:pic>
        <p:nvPicPr>
          <p:cNvPr id="7" name="Picture 2" descr="European Commission"/>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16250" y="6338888"/>
            <a:ext cx="398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bg1"/>
                </a:solidFill>
              </a:defRPr>
            </a:lvl1pPr>
          </a:lstStyle>
          <a:p>
            <a:r>
              <a:rPr lang="nl-NL" smtClean="0"/>
              <a:t>Klik om de stijl te bewerken</a:t>
            </a:r>
            <a:endParaRPr lang="en-US" dirty="0"/>
          </a:p>
        </p:txBody>
      </p:sp>
      <p:sp>
        <p:nvSpPr>
          <p:cNvPr id="3" name="Content Placeholder 2"/>
          <p:cNvSpPr>
            <a:spLocks noGrp="1"/>
          </p:cNvSpPr>
          <p:nvPr>
            <p:ph idx="1"/>
          </p:nvPr>
        </p:nvSpPr>
        <p:spPr>
          <a:xfrm>
            <a:off x="332071" y="1212783"/>
            <a:ext cx="8489483" cy="4572004"/>
          </a:xfrm>
        </p:spPr>
        <p:txBody>
          <a:bodyPr/>
          <a:lstStyle>
            <a:lvl1pPr>
              <a:buClr>
                <a:schemeClr val="bg1"/>
              </a:buClr>
              <a:defRPr>
                <a:solidFill>
                  <a:schemeClr val="tx2"/>
                </a:solidFill>
              </a:defRPr>
            </a:lvl1pPr>
            <a:lvl2pPr marL="514350" indent="-171450">
              <a:spcBef>
                <a:spcPts val="575"/>
              </a:spcBef>
              <a:buClr>
                <a:schemeClr val="bg1"/>
              </a:buClr>
              <a:defRPr lang="en-US" sz="2000" kern="1200" dirty="0" smtClean="0">
                <a:solidFill>
                  <a:schemeClr val="tx2"/>
                </a:solidFill>
                <a:latin typeface="+mn-lt"/>
                <a:ea typeface="+mn-ea"/>
                <a:cs typeface="+mn-cs"/>
              </a:defRPr>
            </a:lvl2pPr>
            <a:lvl3pPr>
              <a:buClr>
                <a:schemeClr val="bg1"/>
              </a:buClr>
              <a:defRPr>
                <a:solidFill>
                  <a:schemeClr val="tx2"/>
                </a:solidFill>
              </a:defRPr>
            </a:lvl3pPr>
            <a:lvl4pPr>
              <a:buClr>
                <a:schemeClr val="bg1"/>
              </a:buClr>
              <a:defRPr>
                <a:solidFill>
                  <a:schemeClr val="tx2"/>
                </a:solidFill>
              </a:defRPr>
            </a:lvl4pPr>
            <a:lvl5pPr>
              <a:buClr>
                <a:schemeClr val="bg1"/>
              </a:buClr>
              <a:defRPr>
                <a:solidFill>
                  <a:schemeClr val="tx2"/>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8" name="Footer Placeholder 4"/>
          <p:cNvSpPr>
            <a:spLocks noGrp="1"/>
          </p:cNvSpPr>
          <p:nvPr>
            <p:ph type="ftr" sz="quarter" idx="10"/>
          </p:nvPr>
        </p:nvSpPr>
        <p:spPr>
          <a:xfrm>
            <a:off x="331788" y="6294438"/>
            <a:ext cx="8489950" cy="317500"/>
          </a:xfrm>
        </p:spPr>
        <p:txBody>
          <a:bodyPr/>
          <a:lstStyle>
            <a:lvl1pPr algn="l" fontAlgn="base">
              <a:spcBef>
                <a:spcPct val="0"/>
              </a:spcBef>
              <a:spcAft>
                <a:spcPct val="0"/>
              </a:spcAft>
              <a:defRPr sz="1400" dirty="0">
                <a:ea typeface="ＭＳ Ｐゴシック" charset="0"/>
                <a:cs typeface="ＭＳ Ｐゴシック" charset="0"/>
              </a:defRPr>
            </a:lvl1pPr>
          </a:lstStyle>
          <a:p>
            <a:pPr>
              <a:defRPr/>
            </a:pPr>
            <a:endParaRPr lang="en-US"/>
          </a:p>
        </p:txBody>
      </p:sp>
      <p:sp>
        <p:nvSpPr>
          <p:cNvPr id="9" name="Date Placeholder 3"/>
          <p:cNvSpPr>
            <a:spLocks noGrp="1"/>
          </p:cNvSpPr>
          <p:nvPr>
            <p:ph type="dt" sz="half" idx="11"/>
          </p:nvPr>
        </p:nvSpPr>
        <p:spPr>
          <a:xfrm>
            <a:off x="6764338" y="6294438"/>
            <a:ext cx="2057400" cy="317500"/>
          </a:xfrm>
          <a:prstGeom prst="rect">
            <a:avLst/>
          </a:prstGeom>
        </p:spPr>
        <p:txBody>
          <a:bodyPr/>
          <a:lstStyle>
            <a:lvl1pPr algn="r" fontAlgn="auto">
              <a:spcBef>
                <a:spcPts val="0"/>
              </a:spcBef>
              <a:spcAft>
                <a:spcPts val="0"/>
              </a:spcAft>
              <a:defRPr sz="1400" dirty="0">
                <a:solidFill>
                  <a:srgbClr val="FFFFFF"/>
                </a:solidFill>
                <a:latin typeface="Calibri"/>
                <a:ea typeface="+mn-ea"/>
              </a:defRPr>
            </a:lvl1pPr>
          </a:lstStyle>
          <a:p>
            <a:pPr>
              <a:defRPr/>
            </a:pPr>
            <a:endParaRPr lang="en-US"/>
          </a:p>
        </p:txBody>
      </p:sp>
    </p:spTree>
    <p:extLst>
      <p:ext uri="{BB962C8B-B14F-4D97-AF65-F5344CB8AC3E}">
        <p14:creationId xmlns:p14="http://schemas.microsoft.com/office/powerpoint/2010/main" val="12217919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616017"/>
            <a:ext cx="7886700" cy="2444817"/>
          </a:xfrm>
        </p:spPr>
        <p:txBody>
          <a:bodyPr anchor="b"/>
          <a:lstStyle>
            <a:lvl1pPr>
              <a:defRPr sz="4000"/>
            </a:lvl1pPr>
          </a:lstStyle>
          <a:p>
            <a:r>
              <a:rPr lang="nl-NL" smtClean="0"/>
              <a:t>Klik om de stijl te bewerken</a:t>
            </a:r>
            <a:endParaRPr lang="en-US" dirty="0"/>
          </a:p>
        </p:txBody>
      </p:sp>
      <p:sp>
        <p:nvSpPr>
          <p:cNvPr id="3" name="Text Placeholder 2"/>
          <p:cNvSpPr>
            <a:spLocks noGrp="1"/>
          </p:cNvSpPr>
          <p:nvPr>
            <p:ph type="body" idx="1"/>
          </p:nvPr>
        </p:nvSpPr>
        <p:spPr>
          <a:xfrm>
            <a:off x="623888" y="3176337"/>
            <a:ext cx="7886700" cy="1985499"/>
          </a:xfrm>
        </p:spPr>
        <p:txBody>
          <a:bodyPr>
            <a:normAutofit/>
          </a:bodyPr>
          <a:lstStyle>
            <a:lvl1pPr marL="0" indent="0">
              <a:buNone/>
              <a:defRPr sz="24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smtClean="0"/>
              <a:t>Klik om de modelstijlen te bewerken</a:t>
            </a:r>
          </a:p>
        </p:txBody>
      </p:sp>
      <p:sp>
        <p:nvSpPr>
          <p:cNvPr id="4" name="Footer Placeholder 4"/>
          <p:cNvSpPr>
            <a:spLocks noGrp="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Tree>
    <p:extLst>
      <p:ext uri="{BB962C8B-B14F-4D97-AF65-F5344CB8AC3E}">
        <p14:creationId xmlns:p14="http://schemas.microsoft.com/office/powerpoint/2010/main" val="4190912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cxnSp>
        <p:nvCxnSpPr>
          <p:cNvPr id="5" name="Straight Connector 5"/>
          <p:cNvCxnSpPr/>
          <p:nvPr userDrawn="1"/>
        </p:nvCxnSpPr>
        <p:spPr>
          <a:xfrm>
            <a:off x="331788" y="973138"/>
            <a:ext cx="848995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6"/>
          <p:cNvCxnSpPr/>
          <p:nvPr userDrawn="1"/>
        </p:nvCxnSpPr>
        <p:spPr>
          <a:xfrm>
            <a:off x="331788" y="5784850"/>
            <a:ext cx="848995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nl-NL" smtClean="0"/>
              <a:t>Klik om de stijl te bewerken</a:t>
            </a:r>
            <a:endParaRPr lang="en-US"/>
          </a:p>
        </p:txBody>
      </p:sp>
      <p:sp>
        <p:nvSpPr>
          <p:cNvPr id="3" name="Content Placeholder 2"/>
          <p:cNvSpPr>
            <a:spLocks noGrp="1"/>
          </p:cNvSpPr>
          <p:nvPr>
            <p:ph sz="half" idx="1"/>
          </p:nvPr>
        </p:nvSpPr>
        <p:spPr>
          <a:xfrm>
            <a:off x="332071" y="1212783"/>
            <a:ext cx="4182779" cy="4533499"/>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Content Placeholder 3"/>
          <p:cNvSpPr>
            <a:spLocks noGrp="1"/>
          </p:cNvSpPr>
          <p:nvPr>
            <p:ph sz="half" idx="2"/>
          </p:nvPr>
        </p:nvSpPr>
        <p:spPr>
          <a:xfrm>
            <a:off x="4629150" y="1212783"/>
            <a:ext cx="4192404" cy="4533499"/>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Footer Placeholder 5"/>
          <p:cNvSpPr>
            <a:spLocks noGrp="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Tree>
    <p:extLst>
      <p:ext uri="{BB962C8B-B14F-4D97-AF65-F5344CB8AC3E}">
        <p14:creationId xmlns:p14="http://schemas.microsoft.com/office/powerpoint/2010/main" val="20671047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l-NL" smtClean="0"/>
              <a:t>Klik om de stijl te bewerken</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smtClean="0"/>
              <a:t>Klik om de modelstijlen te bewerken</a:t>
            </a:r>
          </a:p>
        </p:txBody>
      </p:sp>
      <p:sp>
        <p:nvSpPr>
          <p:cNvPr id="4" name="Content Placeholder 3"/>
          <p:cNvSpPr>
            <a:spLocks noGrp="1"/>
          </p:cNvSpPr>
          <p:nvPr>
            <p:ph sz="half" idx="2"/>
          </p:nvPr>
        </p:nvSpPr>
        <p:spPr>
          <a:xfrm>
            <a:off x="629842" y="2505075"/>
            <a:ext cx="3868340"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smtClean="0"/>
              <a:t>Klik om de modelstijlen te bewerken</a:t>
            </a:r>
          </a:p>
        </p:txBody>
      </p:sp>
      <p:sp>
        <p:nvSpPr>
          <p:cNvPr id="6" name="Content Placeholder 5"/>
          <p:cNvSpPr>
            <a:spLocks noGrp="1"/>
          </p:cNvSpPr>
          <p:nvPr>
            <p:ph sz="quarter" idx="4"/>
          </p:nvPr>
        </p:nvSpPr>
        <p:spPr>
          <a:xfrm>
            <a:off x="4629150" y="2505075"/>
            <a:ext cx="3887391"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Footer Placeholder 7"/>
          <p:cNvSpPr>
            <a:spLocks noGrp="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Tree>
    <p:extLst>
      <p:ext uri="{BB962C8B-B14F-4D97-AF65-F5344CB8AC3E}">
        <p14:creationId xmlns:p14="http://schemas.microsoft.com/office/powerpoint/2010/main" val="1986811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fld id="{CBB35623-C9FC-D642-99EB-9673166D7BF7}" type="datetimeFigureOut">
              <a:rPr lang="it-IT" altLang="x-none"/>
              <a:pPr/>
              <a:t>23/10/2017</a:t>
            </a:fld>
            <a:endParaRPr lang="it-IT" altLang="x-none"/>
          </a:p>
        </p:txBody>
      </p:sp>
      <p:sp>
        <p:nvSpPr>
          <p:cNvPr id="6" name="Segnaposto piè di pagina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it-IT"/>
          </a:p>
        </p:txBody>
      </p:sp>
      <p:sp>
        <p:nvSpPr>
          <p:cNvPr id="7" name="Segnaposto numero diapositiva 6"/>
          <p:cNvSpPr>
            <a:spLocks noGrp="1"/>
          </p:cNvSpPr>
          <p:nvPr>
            <p:ph type="sldNum" sz="quarter" idx="12"/>
          </p:nvPr>
        </p:nvSpPr>
        <p:spPr/>
        <p:txBody>
          <a:bodyPr/>
          <a:lstStyle>
            <a:lvl1pPr>
              <a:defRPr/>
            </a:lvl1pPr>
          </a:lstStyle>
          <a:p>
            <a:fld id="{1A516D5F-1A1B-774E-9BAC-827365C8B54E}" type="slidenum">
              <a:rPr lang="it-IT" altLang="x-none"/>
              <a:pPr/>
              <a:t>‹N›</a:t>
            </a:fld>
            <a:endParaRPr lang="it-IT" altLang="x-none"/>
          </a:p>
        </p:txBody>
      </p:sp>
    </p:spTree>
    <p:extLst>
      <p:ext uri="{BB962C8B-B14F-4D97-AF65-F5344CB8AC3E}">
        <p14:creationId xmlns:p14="http://schemas.microsoft.com/office/powerpoint/2010/main" val="19483229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Footer Placeholder 3"/>
          <p:cNvSpPr>
            <a:spLocks noGrp="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Tree>
    <p:extLst>
      <p:ext uri="{BB962C8B-B14F-4D97-AF65-F5344CB8AC3E}">
        <p14:creationId xmlns:p14="http://schemas.microsoft.com/office/powerpoint/2010/main" val="11097372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Tree>
    <p:extLst>
      <p:ext uri="{BB962C8B-B14F-4D97-AF65-F5344CB8AC3E}">
        <p14:creationId xmlns:p14="http://schemas.microsoft.com/office/powerpoint/2010/main" val="4576462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t" anchorCtr="0"/>
          <a:lstStyle>
            <a:lvl1pPr>
              <a:defRPr sz="2400"/>
            </a:lvl1pPr>
          </a:lstStyle>
          <a:p>
            <a:r>
              <a:rPr lang="nl-NL" smtClean="0"/>
              <a:t>Klik om de stijl te bewerken</a:t>
            </a:r>
            <a:endParaRPr lang="en-US" dirty="0"/>
          </a:p>
        </p:txBody>
      </p:sp>
      <p:sp>
        <p:nvSpPr>
          <p:cNvPr id="3" name="Content Placeholder 2"/>
          <p:cNvSpPr>
            <a:spLocks noGrp="1"/>
          </p:cNvSpPr>
          <p:nvPr>
            <p:ph idx="1"/>
          </p:nvPr>
        </p:nvSpPr>
        <p:spPr>
          <a:xfrm>
            <a:off x="3887391" y="457200"/>
            <a:ext cx="4629150" cy="540385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629841" y="2223436"/>
            <a:ext cx="2949178" cy="3645552"/>
          </a:xfrm>
        </p:spPr>
        <p:txBody>
          <a:bodyPr>
            <a:normAutofit/>
          </a:bodyPr>
          <a:lstStyle>
            <a:lvl1pPr marL="0" indent="0">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smtClean="0"/>
              <a:t>Klik om de modelstijlen te bewerken</a:t>
            </a:r>
          </a:p>
        </p:txBody>
      </p:sp>
      <p:sp>
        <p:nvSpPr>
          <p:cNvPr id="5" name="Footer Placeholder 5"/>
          <p:cNvSpPr>
            <a:spLocks noGrp="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Tree>
    <p:extLst>
      <p:ext uri="{BB962C8B-B14F-4D97-AF65-F5344CB8AC3E}">
        <p14:creationId xmlns:p14="http://schemas.microsoft.com/office/powerpoint/2010/main" val="15208275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t" anchorCtr="0"/>
          <a:lstStyle>
            <a:lvl1pPr>
              <a:defRPr sz="2400"/>
            </a:lvl1pPr>
          </a:lstStyle>
          <a:p>
            <a:r>
              <a:rPr lang="nl-NL" smtClean="0"/>
              <a:t>Klik om de stijl te bewerken</a:t>
            </a:r>
            <a:endParaRPr lang="en-US" dirty="0"/>
          </a:p>
        </p:txBody>
      </p:sp>
      <p:sp>
        <p:nvSpPr>
          <p:cNvPr id="3" name="Picture Placeholder 2"/>
          <p:cNvSpPr>
            <a:spLocks noGrp="1"/>
          </p:cNvSpPr>
          <p:nvPr>
            <p:ph type="pic" idx="1"/>
          </p:nvPr>
        </p:nvSpPr>
        <p:spPr>
          <a:xfrm>
            <a:off x="3887391" y="457200"/>
            <a:ext cx="4629150" cy="5403851"/>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nl-NL" noProof="0" smtClean="0"/>
              <a:t>Klik op het pictogram als u een afbeelding wilt toevoegen</a:t>
            </a:r>
            <a:endParaRPr lang="en-US" noProof="0"/>
          </a:p>
        </p:txBody>
      </p:sp>
      <p:sp>
        <p:nvSpPr>
          <p:cNvPr id="4" name="Text Placeholder 3"/>
          <p:cNvSpPr>
            <a:spLocks noGrp="1"/>
          </p:cNvSpPr>
          <p:nvPr>
            <p:ph type="body" sz="half" idx="2"/>
          </p:nvPr>
        </p:nvSpPr>
        <p:spPr>
          <a:xfrm>
            <a:off x="629841" y="2057400"/>
            <a:ext cx="2949178" cy="3811588"/>
          </a:xfrm>
        </p:spPr>
        <p:txBody>
          <a:bodyPr>
            <a:normAutofit/>
          </a:bodyPr>
          <a:lstStyle>
            <a:lvl1pPr marL="0" indent="0">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smtClean="0"/>
              <a:t>Klik om de modelstijlen te bewerken</a:t>
            </a:r>
          </a:p>
        </p:txBody>
      </p:sp>
      <p:sp>
        <p:nvSpPr>
          <p:cNvPr id="5" name="Footer Placeholder 5"/>
          <p:cNvSpPr>
            <a:spLocks noGrp="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Tree>
    <p:extLst>
      <p:ext uri="{BB962C8B-B14F-4D97-AF65-F5344CB8AC3E}">
        <p14:creationId xmlns:p14="http://schemas.microsoft.com/office/powerpoint/2010/main" val="11978965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Vertical Text Placeholder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Footer Placeholder 4"/>
          <p:cNvSpPr>
            <a:spLocks noGrp="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5"/>
          <p:cNvSpPr>
            <a:spLocks noGrp="1"/>
          </p:cNvSpPr>
          <p:nvPr>
            <p:ph type="sldNum" sz="quarter" idx="11"/>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F94B270C-52F1-6D49-AF82-798EB0A58BF4}" type="slidenum">
              <a:rPr lang="en-US" altLang="x-none"/>
              <a:pPr/>
              <a:t>‹N›</a:t>
            </a:fld>
            <a:endParaRPr lang="en-US" altLang="x-none"/>
          </a:p>
        </p:txBody>
      </p:sp>
    </p:spTree>
    <p:extLst>
      <p:ext uri="{BB962C8B-B14F-4D97-AF65-F5344CB8AC3E}">
        <p14:creationId xmlns:p14="http://schemas.microsoft.com/office/powerpoint/2010/main" val="3873184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l-NL" smtClean="0"/>
              <a:t>Klik om de stijl te bewerken</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Footer Placeholder 4"/>
          <p:cNvSpPr>
            <a:spLocks noGrp="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5"/>
          <p:cNvSpPr>
            <a:spLocks noGrp="1"/>
          </p:cNvSpPr>
          <p:nvPr>
            <p:ph type="sldNum" sz="quarter" idx="11"/>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0F0D37DF-6394-414D-8E4B-3A5723AB3B41}" type="slidenum">
              <a:rPr lang="en-US" altLang="x-none"/>
              <a:pPr/>
              <a:t>‹N›</a:t>
            </a:fld>
            <a:endParaRPr lang="en-US" altLang="x-none"/>
          </a:p>
        </p:txBody>
      </p:sp>
    </p:spTree>
    <p:extLst>
      <p:ext uri="{BB962C8B-B14F-4D97-AF65-F5344CB8AC3E}">
        <p14:creationId xmlns:p14="http://schemas.microsoft.com/office/powerpoint/2010/main" val="6389105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Empty Slide">
    <p:spTree>
      <p:nvGrpSpPr>
        <p:cNvPr id="1" name=""/>
        <p:cNvGrpSpPr/>
        <p:nvPr/>
      </p:nvGrpSpPr>
      <p:grpSpPr>
        <a:xfrm>
          <a:off x="0" y="0"/>
          <a:ext cx="0" cy="0"/>
          <a:chOff x="0" y="0"/>
          <a:chExt cx="0" cy="0"/>
        </a:xfrm>
      </p:grpSpPr>
      <p:sp>
        <p:nvSpPr>
          <p:cNvPr id="2" name="Slide Number Placeholder 4"/>
          <p:cNvSpPr>
            <a:spLocks noGrp="1"/>
          </p:cNvSpPr>
          <p:nvPr>
            <p:ph type="sldNum" sz="quarter" idx="4"/>
          </p:nvPr>
        </p:nvSpPr>
        <p:spPr>
          <a:xfrm>
            <a:off x="8407403" y="6506870"/>
            <a:ext cx="547755" cy="351130"/>
          </a:xfrm>
          <a:prstGeom prst="rect">
            <a:avLst/>
          </a:prstGeom>
        </p:spPr>
        <p:txBody>
          <a:bodyPr/>
          <a:lstStyle>
            <a:lvl1pPr>
              <a:defRPr sz="800">
                <a:solidFill>
                  <a:srgbClr val="5C5C5C"/>
                </a:solidFill>
              </a:defRPr>
            </a:lvl1pPr>
          </a:lstStyle>
          <a:p>
            <a:pPr algn="ctr"/>
            <a:fld id="{90A997CC-435F-0F41-8A91-243B7A7DFA34}" type="slidenum">
              <a:rPr lang="uk-UA" smtClean="0"/>
              <a:pPr algn="ctr"/>
              <a:t>‹N›</a:t>
            </a:fld>
            <a:endParaRPr lang="uk-UA" dirty="0"/>
          </a:p>
        </p:txBody>
      </p:sp>
      <p:sp>
        <p:nvSpPr>
          <p:cNvPr id="3" name="Footer Placeholder 1"/>
          <p:cNvSpPr>
            <a:spLocks noGrp="1"/>
          </p:cNvSpPr>
          <p:nvPr>
            <p:ph type="ftr" sz="quarter" idx="10"/>
          </p:nvPr>
        </p:nvSpPr>
        <p:spPr>
          <a:xfrm>
            <a:off x="1939079" y="6494146"/>
            <a:ext cx="5080156" cy="363854"/>
          </a:xfrm>
          <a:prstGeom prst="rect">
            <a:avLst/>
          </a:prstGeom>
        </p:spPr>
        <p:txBody>
          <a:bodyPr/>
          <a:lstStyle>
            <a:lvl1pPr>
              <a:defRPr>
                <a:solidFill>
                  <a:srgbClr val="5C5C5C"/>
                </a:solidFill>
              </a:defRPr>
            </a:lvl1pPr>
          </a:lstStyle>
          <a:p>
            <a:endParaRPr lang="en-US" sz="800" dirty="0">
              <a:latin typeface="Calibri Light" charset="0"/>
              <a:ea typeface="Calibri Light" charset="0"/>
              <a:cs typeface="Calibri Light" charset="0"/>
            </a:endParaRPr>
          </a:p>
        </p:txBody>
      </p:sp>
    </p:spTree>
    <p:extLst>
      <p:ext uri="{BB962C8B-B14F-4D97-AF65-F5344CB8AC3E}">
        <p14:creationId xmlns:p14="http://schemas.microsoft.com/office/powerpoint/2010/main" val="2342342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Title 1"/>
          <p:cNvSpPr txBox="1">
            <a:spLocks/>
          </p:cNvSpPr>
          <p:nvPr/>
        </p:nvSpPr>
        <p:spPr>
          <a:xfrm>
            <a:off x="4400550" y="3378200"/>
            <a:ext cx="4398963" cy="1293813"/>
          </a:xfrm>
          <a:prstGeom prst="rect">
            <a:avLst/>
          </a:prstGeom>
        </p:spPr>
        <p:txBody>
          <a:bodyPr>
            <a:normAutofit/>
          </a:bodyPr>
          <a:lstStyle>
            <a:lvl1pPr algn="r">
              <a:lnSpc>
                <a:spcPct val="80000"/>
              </a:lnSpc>
              <a:defRPr sz="4000">
                <a:solidFill>
                  <a:srgbClr val="25305B"/>
                </a:solidFill>
                <a:latin typeface="Tahoma"/>
                <a:cs typeface="Tahoma"/>
              </a:defRPr>
            </a:lvl1pPr>
          </a:lstStyle>
          <a:p>
            <a:pPr fontAlgn="auto">
              <a:spcAft>
                <a:spcPts val="0"/>
              </a:spcAft>
              <a:defRPr/>
            </a:pPr>
            <a:endParaRPr lang="en-US" dirty="0">
              <a:ea typeface="+mn-ea"/>
            </a:endParaRPr>
          </a:p>
        </p:txBody>
      </p:sp>
      <p:sp>
        <p:nvSpPr>
          <p:cNvPr id="8" name="Content Placeholder 7"/>
          <p:cNvSpPr>
            <a:spLocks noGrp="1"/>
          </p:cNvSpPr>
          <p:nvPr>
            <p:ph sz="quarter" idx="13"/>
          </p:nvPr>
        </p:nvSpPr>
        <p:spPr>
          <a:xfrm>
            <a:off x="4139952" y="3140968"/>
            <a:ext cx="4506912" cy="1424912"/>
          </a:xfrm>
          <a:prstGeom prst="rect">
            <a:avLst/>
          </a:prstGeom>
        </p:spPr>
        <p:txBody>
          <a:bodyPr/>
          <a:lstStyle>
            <a:lvl1pPr marL="0" marR="0" indent="0" algn="r" defTabSz="914400" rtl="0" eaLnBrk="1" fontAlgn="auto" latinLnBrk="0" hangingPunct="1">
              <a:lnSpc>
                <a:spcPct val="80000"/>
              </a:lnSpc>
              <a:spcBef>
                <a:spcPct val="0"/>
              </a:spcBef>
              <a:spcAft>
                <a:spcPts val="0"/>
              </a:spcAft>
              <a:buClrTx/>
              <a:buSzTx/>
              <a:buFontTx/>
              <a:buNone/>
              <a:tabLst/>
              <a:defRPr kumimoji="0" lang="en-US" sz="3200" b="0" i="0" u="none" strike="noStrike" kern="1200" cap="none" spc="0" normalizeH="0" baseline="0" noProof="0">
                <a:ln>
                  <a:noFill/>
                </a:ln>
                <a:solidFill>
                  <a:srgbClr val="25305B"/>
                </a:solidFill>
                <a:effectLst/>
                <a:uLnTx/>
                <a:uFillTx/>
                <a:latin typeface="Tahoma"/>
                <a:cs typeface="Tahoma"/>
              </a:defRPr>
            </a:lvl1pPr>
          </a:lstStyle>
          <a:p>
            <a:pPr lvl="0"/>
            <a:r>
              <a:rPr lang="fr-FR" noProof="0" smtClean="0"/>
              <a:t>Click to edit Master text styles</a:t>
            </a:r>
          </a:p>
        </p:txBody>
      </p:sp>
    </p:spTree>
    <p:extLst>
      <p:ext uri="{BB962C8B-B14F-4D97-AF65-F5344CB8AC3E}">
        <p14:creationId xmlns:p14="http://schemas.microsoft.com/office/powerpoint/2010/main" val="7516477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4" name="Title 1"/>
          <p:cNvSpPr txBox="1">
            <a:spLocks/>
          </p:cNvSpPr>
          <p:nvPr/>
        </p:nvSpPr>
        <p:spPr>
          <a:xfrm>
            <a:off x="4400550" y="3868738"/>
            <a:ext cx="4398963" cy="1293812"/>
          </a:xfrm>
          <a:prstGeom prst="rect">
            <a:avLst/>
          </a:prstGeom>
        </p:spPr>
        <p:txBody>
          <a:bodyPr>
            <a:normAutofit/>
          </a:bodyPr>
          <a:lstStyle>
            <a:lvl1pPr algn="r">
              <a:lnSpc>
                <a:spcPct val="80000"/>
              </a:lnSpc>
              <a:defRPr sz="4000">
                <a:solidFill>
                  <a:srgbClr val="25305B"/>
                </a:solidFill>
                <a:latin typeface="Tahoma"/>
                <a:cs typeface="Tahoma"/>
              </a:defRPr>
            </a:lvl1pPr>
          </a:lstStyle>
          <a:p>
            <a:pPr fontAlgn="auto">
              <a:spcAft>
                <a:spcPts val="0"/>
              </a:spcAft>
              <a:defRPr/>
            </a:pPr>
            <a:endParaRPr lang="en-US" sz="2800" b="1" dirty="0">
              <a:solidFill>
                <a:srgbClr val="E9443F"/>
              </a:solidFill>
              <a:ea typeface="+mn-ea"/>
            </a:endParaRPr>
          </a:p>
        </p:txBody>
      </p:sp>
      <p:sp>
        <p:nvSpPr>
          <p:cNvPr id="8" name="Content Placeholder 7"/>
          <p:cNvSpPr>
            <a:spLocks noGrp="1"/>
          </p:cNvSpPr>
          <p:nvPr>
            <p:ph sz="quarter" idx="13"/>
          </p:nvPr>
        </p:nvSpPr>
        <p:spPr>
          <a:xfrm>
            <a:off x="4179888" y="2401557"/>
            <a:ext cx="4506912" cy="1467059"/>
          </a:xfrm>
          <a:prstGeom prst="rect">
            <a:avLst/>
          </a:prstGeom>
        </p:spPr>
        <p:txBody>
          <a:bodyPr/>
          <a:lstStyle>
            <a:lvl1pPr marL="0" marR="0" indent="0" algn="r" defTabSz="914400" rtl="0" eaLnBrk="1" fontAlgn="auto" latinLnBrk="0" hangingPunct="1">
              <a:lnSpc>
                <a:spcPct val="80000"/>
              </a:lnSpc>
              <a:spcBef>
                <a:spcPct val="0"/>
              </a:spcBef>
              <a:spcAft>
                <a:spcPts val="0"/>
              </a:spcAft>
              <a:buClrTx/>
              <a:buSzTx/>
              <a:buFontTx/>
              <a:buNone/>
              <a:tabLst/>
              <a:defRPr kumimoji="0" lang="en-US" sz="4000" b="0" i="0" u="none" strike="noStrike" kern="1200" cap="none" spc="0" normalizeH="0" baseline="0" noProof="0">
                <a:ln>
                  <a:noFill/>
                </a:ln>
                <a:solidFill>
                  <a:srgbClr val="25305B"/>
                </a:solidFill>
                <a:effectLst/>
                <a:uLnTx/>
                <a:uFillTx/>
                <a:latin typeface="Tahoma"/>
                <a:cs typeface="Tahoma"/>
              </a:defRPr>
            </a:lvl1pPr>
          </a:lstStyle>
          <a:p>
            <a:pPr lvl="0"/>
            <a:r>
              <a:rPr lang="fr-FR" noProof="0" smtClean="0"/>
              <a:t>Click to edit Master text styles</a:t>
            </a:r>
          </a:p>
        </p:txBody>
      </p:sp>
      <p:sp>
        <p:nvSpPr>
          <p:cNvPr id="13" name="Content Placeholder 12"/>
          <p:cNvSpPr>
            <a:spLocks noGrp="1"/>
          </p:cNvSpPr>
          <p:nvPr>
            <p:ph sz="quarter" idx="15"/>
          </p:nvPr>
        </p:nvSpPr>
        <p:spPr>
          <a:xfrm>
            <a:off x="3687747" y="4285621"/>
            <a:ext cx="4999055" cy="391519"/>
          </a:xfrm>
          <a:prstGeom prst="rect">
            <a:avLst/>
          </a:prstGeom>
        </p:spPr>
        <p:txBody>
          <a:bodyPr/>
          <a:lstStyle>
            <a:lvl1pPr marL="0" marR="0" indent="0" algn="r" defTabSz="914400" rtl="0" eaLnBrk="1" fontAlgn="auto" latinLnBrk="0" hangingPunct="1">
              <a:lnSpc>
                <a:spcPct val="80000"/>
              </a:lnSpc>
              <a:spcBef>
                <a:spcPct val="0"/>
              </a:spcBef>
              <a:spcAft>
                <a:spcPts val="0"/>
              </a:spcAft>
              <a:buClrTx/>
              <a:buSzTx/>
              <a:buFontTx/>
              <a:buNone/>
              <a:tabLst/>
              <a:defRPr kumimoji="0" lang="en-US" sz="1800" b="1" i="0" u="none" strike="noStrike" kern="1200" cap="none" spc="0" normalizeH="0" baseline="0" noProof="0">
                <a:ln>
                  <a:noFill/>
                </a:ln>
                <a:solidFill>
                  <a:srgbClr val="E9443F"/>
                </a:solidFill>
                <a:effectLst/>
                <a:uLnTx/>
                <a:uFillTx/>
                <a:latin typeface="Tahoma"/>
                <a:cs typeface="Tahoma"/>
              </a:defRPr>
            </a:lvl1pPr>
          </a:lstStyle>
          <a:p>
            <a:pPr lvl="0"/>
            <a:r>
              <a:rPr lang="fr-FR" noProof="0" smtClean="0"/>
              <a:t>Click to edit Master text styles</a:t>
            </a:r>
          </a:p>
        </p:txBody>
      </p:sp>
    </p:spTree>
    <p:extLst>
      <p:ext uri="{BB962C8B-B14F-4D97-AF65-F5344CB8AC3E}">
        <p14:creationId xmlns:p14="http://schemas.microsoft.com/office/powerpoint/2010/main" val="14451242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obj">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a:prstGeom prst="rect">
            <a:avLst/>
          </a:prstGeom>
        </p:spPr>
        <p:txBody>
          <a:bodyPr/>
          <a:lstStyle/>
          <a:p>
            <a:r>
              <a:rPr lang="it-IT" smtClean="0"/>
              <a:t>Fare clic per modificare lo stile del titolo</a:t>
            </a:r>
            <a:endParaRPr lang="en-US" dirty="0"/>
          </a:p>
        </p:txBody>
      </p:sp>
      <p:sp>
        <p:nvSpPr>
          <p:cNvPr id="3" name="Content Placeholder 2"/>
          <p:cNvSpPr>
            <a:spLocks noGrp="1"/>
          </p:cNvSpPr>
          <p:nvPr>
            <p:ph idx="1"/>
          </p:nvPr>
        </p:nvSpPr>
        <p:spPr>
          <a:xfrm>
            <a:off x="457200" y="1600201"/>
            <a:ext cx="8229600" cy="4525963"/>
          </a:xfrm>
          <a:prstGeom prst="rect">
            <a:avLst/>
          </a:prstGeom>
        </p:spPr>
        <p:txBody>
          <a:bodyPr/>
          <a:lstStyle>
            <a:lvl5pPr>
              <a:defRPr/>
            </a:lvl5pPr>
            <a:lvl6pPr>
              <a:defRPr/>
            </a:lvl6pPr>
            <a:lvl7pPr>
              <a:defRPr/>
            </a:lvl7pPr>
            <a:lvl8pPr>
              <a:defRPr/>
            </a:lvl8pPr>
            <a:lvl9pPr>
              <a:buFont typeface="Arial" pitchFamily="34" charset="0"/>
              <a:buChar char="•"/>
              <a:defRPr/>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smtClean="0"/>
          </a:p>
        </p:txBody>
      </p:sp>
      <p:sp>
        <p:nvSpPr>
          <p:cNvPr id="4" name="Date Placeholder 3"/>
          <p:cNvSpPr>
            <a:spLocks noGrp="1"/>
          </p:cNvSpPr>
          <p:nvPr>
            <p:ph type="dt" sz="half" idx="10"/>
          </p:nvPr>
        </p:nvSpPr>
        <p:spPr>
          <a:xfrm>
            <a:off x="6362700" y="6356350"/>
            <a:ext cx="2085975" cy="365125"/>
          </a:xfrm>
          <a:prstGeom prst="rect">
            <a:avLst/>
          </a:prstGeom>
        </p:spPr>
        <p:txBody>
          <a:bodyPr/>
          <a:lstStyle>
            <a:lvl1pPr fontAlgn="auto">
              <a:spcBef>
                <a:spcPts val="0"/>
              </a:spcBef>
              <a:spcAft>
                <a:spcPts val="0"/>
              </a:spcAft>
              <a:defRPr>
                <a:solidFill>
                  <a:prstClr val="black"/>
                </a:solidFill>
                <a:latin typeface="Calibri"/>
                <a:ea typeface="+mn-ea"/>
              </a:defRPr>
            </a:lvl1pPr>
          </a:lstStyle>
          <a:p>
            <a:pPr>
              <a:defRPr/>
            </a:pPr>
            <a:endParaRPr lang="it-IT"/>
          </a:p>
        </p:txBody>
      </p:sp>
      <p:sp>
        <p:nvSpPr>
          <p:cNvPr id="5" name="Footer Placeholder 4"/>
          <p:cNvSpPr>
            <a:spLocks noGrp="1"/>
          </p:cNvSpPr>
          <p:nvPr>
            <p:ph type="ftr" sz="quarter" idx="11"/>
          </p:nvPr>
        </p:nvSpPr>
        <p:spPr>
          <a:xfrm>
            <a:off x="658813" y="6356350"/>
            <a:ext cx="2847975" cy="365125"/>
          </a:xfrm>
          <a:prstGeom prst="rect">
            <a:avLst/>
          </a:prstGeom>
        </p:spPr>
        <p:txBody>
          <a:bodyPr/>
          <a:lstStyle>
            <a:lvl1pPr fontAlgn="auto">
              <a:spcBef>
                <a:spcPts val="0"/>
              </a:spcBef>
              <a:spcAft>
                <a:spcPts val="0"/>
              </a:spcAft>
              <a:defRPr>
                <a:solidFill>
                  <a:prstClr val="black"/>
                </a:solidFill>
                <a:latin typeface="Calibri"/>
                <a:ea typeface="+mn-ea"/>
              </a:defRPr>
            </a:lvl1pPr>
          </a:lstStyle>
          <a:p>
            <a:pPr>
              <a:defRPr/>
            </a:pPr>
            <a:endParaRPr lang="it-IT"/>
          </a:p>
        </p:txBody>
      </p:sp>
      <p:sp>
        <p:nvSpPr>
          <p:cNvPr id="6" name="Slide Number Placeholder 5"/>
          <p:cNvSpPr>
            <a:spLocks noGrp="1"/>
          </p:cNvSpPr>
          <p:nvPr>
            <p:ph type="sldNum" sz="quarter" idx="12"/>
          </p:nvPr>
        </p:nvSpPr>
        <p:spPr>
          <a:xfrm>
            <a:off x="8543925" y="6356350"/>
            <a:ext cx="561975"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A4743D4C-7F13-FF49-93F3-6B90F62EB365}" type="slidenum">
              <a:rPr lang="it-IT" altLang="x-none"/>
              <a:pPr/>
              <a:t>‹N›</a:t>
            </a:fld>
            <a:endParaRPr lang="it-IT" altLang="x-none"/>
          </a:p>
        </p:txBody>
      </p:sp>
    </p:spTree>
    <p:extLst>
      <p:ext uri="{BB962C8B-B14F-4D97-AF65-F5344CB8AC3E}">
        <p14:creationId xmlns:p14="http://schemas.microsoft.com/office/powerpoint/2010/main" val="163726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fld id="{B56C5B65-59FF-B14C-8267-D50D19212F38}" type="datetimeFigureOut">
              <a:rPr lang="it-IT" altLang="x-none"/>
              <a:pPr/>
              <a:t>23/10/2017</a:t>
            </a:fld>
            <a:endParaRPr lang="it-IT" altLang="x-none"/>
          </a:p>
        </p:txBody>
      </p:sp>
      <p:sp>
        <p:nvSpPr>
          <p:cNvPr id="8" name="Segnaposto piè di pagina 7"/>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it-IT"/>
          </a:p>
        </p:txBody>
      </p:sp>
      <p:sp>
        <p:nvSpPr>
          <p:cNvPr id="9" name="Segnaposto numero diapositiva 8"/>
          <p:cNvSpPr>
            <a:spLocks noGrp="1"/>
          </p:cNvSpPr>
          <p:nvPr>
            <p:ph type="sldNum" sz="quarter" idx="12"/>
          </p:nvPr>
        </p:nvSpPr>
        <p:spPr/>
        <p:txBody>
          <a:bodyPr/>
          <a:lstStyle>
            <a:lvl1pPr>
              <a:defRPr/>
            </a:lvl1pPr>
          </a:lstStyle>
          <a:p>
            <a:fld id="{C910DC78-0EDF-734B-ABF9-DACBA67C31D8}" type="slidenum">
              <a:rPr lang="it-IT" altLang="x-none"/>
              <a:pPr/>
              <a:t>‹N›</a:t>
            </a:fld>
            <a:endParaRPr lang="it-IT" altLang="x-none"/>
          </a:p>
        </p:txBody>
      </p:sp>
    </p:spTree>
    <p:extLst>
      <p:ext uri="{BB962C8B-B14F-4D97-AF65-F5344CB8AC3E}">
        <p14:creationId xmlns:p14="http://schemas.microsoft.com/office/powerpoint/2010/main" val="6331880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chart">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457200" y="381000"/>
            <a:ext cx="8229600" cy="1371600"/>
          </a:xfrm>
          <a:prstGeom prst="rect">
            <a:avLst/>
          </a:prstGeom>
        </p:spPr>
        <p:txBody>
          <a:bodyPr/>
          <a:lstStyle/>
          <a:p>
            <a:r>
              <a:rPr lang="it-IT" smtClean="0"/>
              <a:t>Fare clic per modificare lo stile del titolo</a:t>
            </a:r>
            <a:endParaRPr lang="it-IT"/>
          </a:p>
        </p:txBody>
      </p:sp>
      <p:sp>
        <p:nvSpPr>
          <p:cNvPr id="3" name="Segnaposto grafico 2"/>
          <p:cNvSpPr>
            <a:spLocks noGrp="1"/>
          </p:cNvSpPr>
          <p:nvPr>
            <p:ph type="chart" idx="1"/>
          </p:nvPr>
        </p:nvSpPr>
        <p:spPr>
          <a:xfrm>
            <a:off x="457200" y="1981200"/>
            <a:ext cx="8229600" cy="4114800"/>
          </a:xfrm>
          <a:prstGeom prst="rect">
            <a:avLst/>
          </a:prstGeom>
        </p:spPr>
        <p:txBody>
          <a:bodyPr/>
          <a:lstStyle/>
          <a:p>
            <a:pPr lvl="0"/>
            <a:endParaRPr lang="it-IT" noProof="0"/>
          </a:p>
        </p:txBody>
      </p:sp>
      <p:sp>
        <p:nvSpPr>
          <p:cNvPr id="4" name="Segnaposto data 3"/>
          <p:cNvSpPr>
            <a:spLocks noGrp="1"/>
          </p:cNvSpPr>
          <p:nvPr>
            <p:ph type="dt" sz="half" idx="10"/>
          </p:nvPr>
        </p:nvSpPr>
        <p:spPr>
          <a:xfrm>
            <a:off x="457200" y="6245225"/>
            <a:ext cx="2133600" cy="476250"/>
          </a:xfrm>
          <a:prstGeom prst="rect">
            <a:avLst/>
          </a:prstGeom>
        </p:spPr>
        <p:txBody>
          <a:bodyPr/>
          <a:lstStyle>
            <a:lvl1pPr fontAlgn="auto">
              <a:spcBef>
                <a:spcPts val="0"/>
              </a:spcBef>
              <a:spcAft>
                <a:spcPts val="0"/>
              </a:spcAft>
              <a:defRPr>
                <a:solidFill>
                  <a:prstClr val="black"/>
                </a:solidFill>
                <a:latin typeface="Arial" pitchFamily="34" charset="0"/>
                <a:ea typeface="+mn-ea"/>
              </a:defRPr>
            </a:lvl1pPr>
          </a:lstStyle>
          <a:p>
            <a:pPr>
              <a:defRPr/>
            </a:pPr>
            <a:endParaRPr lang="it-IT"/>
          </a:p>
        </p:txBody>
      </p:sp>
      <p:sp>
        <p:nvSpPr>
          <p:cNvPr id="5" name="Segnaposto piè di pagina 4"/>
          <p:cNvSpPr>
            <a:spLocks noGrp="1"/>
          </p:cNvSpPr>
          <p:nvPr>
            <p:ph type="ftr" sz="quarter" idx="11"/>
          </p:nvPr>
        </p:nvSpPr>
        <p:spPr>
          <a:xfrm>
            <a:off x="3124200" y="6245225"/>
            <a:ext cx="2895600" cy="476250"/>
          </a:xfrm>
          <a:prstGeom prst="rect">
            <a:avLst/>
          </a:prstGeom>
        </p:spPr>
        <p:txBody>
          <a:bodyPr/>
          <a:lstStyle>
            <a:lvl1pPr fontAlgn="auto">
              <a:spcBef>
                <a:spcPts val="0"/>
              </a:spcBef>
              <a:spcAft>
                <a:spcPts val="0"/>
              </a:spcAft>
              <a:defRPr>
                <a:solidFill>
                  <a:prstClr val="black"/>
                </a:solidFill>
                <a:latin typeface="Arial" pitchFamily="34" charset="0"/>
                <a:ea typeface="+mn-ea"/>
              </a:defRPr>
            </a:lvl1pPr>
          </a:lstStyle>
          <a:p>
            <a:pPr>
              <a:defRPr/>
            </a:pPr>
            <a:endParaRPr lang="it-IT"/>
          </a:p>
        </p:txBody>
      </p:sp>
      <p:sp>
        <p:nvSpPr>
          <p:cNvPr id="6" name="Segnaposto numero diapositiva 5"/>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charset="0"/>
              </a:defRPr>
            </a:lvl1pPr>
          </a:lstStyle>
          <a:p>
            <a:fld id="{948838FF-1004-7A44-8CF1-3DD3667C4BE6}" type="slidenum">
              <a:rPr lang="it-IT" altLang="x-none"/>
              <a:pPr/>
              <a:t>‹N›</a:t>
            </a:fld>
            <a:endParaRPr lang="it-IT" altLang="x-none"/>
          </a:p>
        </p:txBody>
      </p:sp>
    </p:spTree>
    <p:extLst>
      <p:ext uri="{BB962C8B-B14F-4D97-AF65-F5344CB8AC3E}">
        <p14:creationId xmlns:p14="http://schemas.microsoft.com/office/powerpoint/2010/main" val="4322141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Title 1"/>
          <p:cNvSpPr txBox="1">
            <a:spLocks/>
          </p:cNvSpPr>
          <p:nvPr/>
        </p:nvSpPr>
        <p:spPr>
          <a:xfrm>
            <a:off x="4400550" y="3378200"/>
            <a:ext cx="4398963" cy="1293813"/>
          </a:xfrm>
          <a:prstGeom prst="rect">
            <a:avLst/>
          </a:prstGeom>
        </p:spPr>
        <p:txBody>
          <a:bodyPr>
            <a:normAutofit/>
          </a:bodyPr>
          <a:lstStyle>
            <a:lvl1pPr algn="r">
              <a:lnSpc>
                <a:spcPct val="80000"/>
              </a:lnSpc>
              <a:defRPr sz="4000">
                <a:solidFill>
                  <a:srgbClr val="25305B"/>
                </a:solidFill>
                <a:latin typeface="Tahoma"/>
                <a:cs typeface="Tahoma"/>
              </a:defRPr>
            </a:lvl1pPr>
          </a:lstStyle>
          <a:p>
            <a:pPr fontAlgn="auto">
              <a:spcAft>
                <a:spcPts val="0"/>
              </a:spcAft>
              <a:defRPr/>
            </a:pPr>
            <a:endParaRPr lang="en-US" dirty="0">
              <a:ea typeface=""/>
            </a:endParaRPr>
          </a:p>
        </p:txBody>
      </p:sp>
      <p:sp>
        <p:nvSpPr>
          <p:cNvPr id="8" name="Content Placeholder 7"/>
          <p:cNvSpPr>
            <a:spLocks noGrp="1"/>
          </p:cNvSpPr>
          <p:nvPr>
            <p:ph sz="quarter" idx="13"/>
          </p:nvPr>
        </p:nvSpPr>
        <p:spPr>
          <a:xfrm>
            <a:off x="4139952" y="3140968"/>
            <a:ext cx="4506912" cy="1424912"/>
          </a:xfrm>
          <a:prstGeom prst="rect">
            <a:avLst/>
          </a:prstGeom>
        </p:spPr>
        <p:txBody>
          <a:bodyPr/>
          <a:lstStyle>
            <a:lvl1pPr marL="0" marR="0" indent="0" algn="r" defTabSz="914400" rtl="0" eaLnBrk="1" fontAlgn="auto" latinLnBrk="0" hangingPunct="1">
              <a:lnSpc>
                <a:spcPct val="80000"/>
              </a:lnSpc>
              <a:spcBef>
                <a:spcPct val="0"/>
              </a:spcBef>
              <a:spcAft>
                <a:spcPts val="0"/>
              </a:spcAft>
              <a:buClrTx/>
              <a:buSzTx/>
              <a:buFontTx/>
              <a:buNone/>
              <a:tabLst/>
              <a:defRPr kumimoji="0" lang="en-US" sz="3200" b="0" i="0" u="none" strike="noStrike" kern="1200" cap="none" spc="0" normalizeH="0" baseline="0" noProof="0">
                <a:ln>
                  <a:noFill/>
                </a:ln>
                <a:solidFill>
                  <a:srgbClr val="25305B"/>
                </a:solidFill>
                <a:effectLst/>
                <a:uLnTx/>
                <a:uFillTx/>
                <a:latin typeface="Tahoma"/>
                <a:cs typeface="Tahoma"/>
              </a:defRPr>
            </a:lvl1pPr>
          </a:lstStyle>
          <a:p>
            <a:pPr lvl="0"/>
            <a:r>
              <a:rPr lang="fr-FR" noProof="0" smtClean="0"/>
              <a:t>Click to edit Master text styles</a:t>
            </a:r>
          </a:p>
        </p:txBody>
      </p:sp>
    </p:spTree>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4" name="Title 1"/>
          <p:cNvSpPr txBox="1">
            <a:spLocks/>
          </p:cNvSpPr>
          <p:nvPr/>
        </p:nvSpPr>
        <p:spPr>
          <a:xfrm>
            <a:off x="4400550" y="3868738"/>
            <a:ext cx="4398963" cy="1293812"/>
          </a:xfrm>
          <a:prstGeom prst="rect">
            <a:avLst/>
          </a:prstGeom>
        </p:spPr>
        <p:txBody>
          <a:bodyPr>
            <a:normAutofit/>
          </a:bodyPr>
          <a:lstStyle>
            <a:lvl1pPr algn="r">
              <a:lnSpc>
                <a:spcPct val="80000"/>
              </a:lnSpc>
              <a:defRPr sz="4000">
                <a:solidFill>
                  <a:srgbClr val="25305B"/>
                </a:solidFill>
                <a:latin typeface="Tahoma"/>
                <a:cs typeface="Tahoma"/>
              </a:defRPr>
            </a:lvl1pPr>
          </a:lstStyle>
          <a:p>
            <a:pPr fontAlgn="auto">
              <a:spcAft>
                <a:spcPts val="0"/>
              </a:spcAft>
              <a:defRPr/>
            </a:pPr>
            <a:endParaRPr lang="en-US" sz="2800" b="1" dirty="0">
              <a:solidFill>
                <a:srgbClr val="E9443F"/>
              </a:solidFill>
              <a:ea typeface=""/>
            </a:endParaRPr>
          </a:p>
        </p:txBody>
      </p:sp>
      <p:sp>
        <p:nvSpPr>
          <p:cNvPr id="8" name="Content Placeholder 7"/>
          <p:cNvSpPr>
            <a:spLocks noGrp="1"/>
          </p:cNvSpPr>
          <p:nvPr>
            <p:ph sz="quarter" idx="13"/>
          </p:nvPr>
        </p:nvSpPr>
        <p:spPr>
          <a:xfrm>
            <a:off x="4179888" y="2401557"/>
            <a:ext cx="4506912" cy="1467059"/>
          </a:xfrm>
          <a:prstGeom prst="rect">
            <a:avLst/>
          </a:prstGeom>
        </p:spPr>
        <p:txBody>
          <a:bodyPr/>
          <a:lstStyle>
            <a:lvl1pPr marL="0" marR="0" indent="0" algn="r" defTabSz="914400" rtl="0" eaLnBrk="1" fontAlgn="auto" latinLnBrk="0" hangingPunct="1">
              <a:lnSpc>
                <a:spcPct val="80000"/>
              </a:lnSpc>
              <a:spcBef>
                <a:spcPct val="0"/>
              </a:spcBef>
              <a:spcAft>
                <a:spcPts val="0"/>
              </a:spcAft>
              <a:buClrTx/>
              <a:buSzTx/>
              <a:buFontTx/>
              <a:buNone/>
              <a:tabLst/>
              <a:defRPr kumimoji="0" lang="en-US" sz="4000" b="0" i="0" u="none" strike="noStrike" kern="1200" cap="none" spc="0" normalizeH="0" baseline="0" noProof="0">
                <a:ln>
                  <a:noFill/>
                </a:ln>
                <a:solidFill>
                  <a:srgbClr val="25305B"/>
                </a:solidFill>
                <a:effectLst/>
                <a:uLnTx/>
                <a:uFillTx/>
                <a:latin typeface="Tahoma"/>
                <a:cs typeface="Tahoma"/>
              </a:defRPr>
            </a:lvl1pPr>
          </a:lstStyle>
          <a:p>
            <a:pPr lvl="0"/>
            <a:r>
              <a:rPr lang="fr-FR" noProof="0" smtClean="0"/>
              <a:t>Click to edit Master text styles</a:t>
            </a:r>
          </a:p>
        </p:txBody>
      </p:sp>
      <p:sp>
        <p:nvSpPr>
          <p:cNvPr id="13" name="Content Placeholder 12"/>
          <p:cNvSpPr>
            <a:spLocks noGrp="1"/>
          </p:cNvSpPr>
          <p:nvPr>
            <p:ph sz="quarter" idx="15"/>
          </p:nvPr>
        </p:nvSpPr>
        <p:spPr>
          <a:xfrm>
            <a:off x="3687747" y="4285621"/>
            <a:ext cx="4999055" cy="391519"/>
          </a:xfrm>
          <a:prstGeom prst="rect">
            <a:avLst/>
          </a:prstGeom>
        </p:spPr>
        <p:txBody>
          <a:bodyPr/>
          <a:lstStyle>
            <a:lvl1pPr marL="0" marR="0" indent="0" algn="r" defTabSz="914400" rtl="0" eaLnBrk="1" fontAlgn="auto" latinLnBrk="0" hangingPunct="1">
              <a:lnSpc>
                <a:spcPct val="80000"/>
              </a:lnSpc>
              <a:spcBef>
                <a:spcPct val="0"/>
              </a:spcBef>
              <a:spcAft>
                <a:spcPts val="0"/>
              </a:spcAft>
              <a:buClrTx/>
              <a:buSzTx/>
              <a:buFontTx/>
              <a:buNone/>
              <a:tabLst/>
              <a:defRPr kumimoji="0" lang="en-US" sz="1800" b="1" i="0" u="none" strike="noStrike" kern="1200" cap="none" spc="0" normalizeH="0" baseline="0" noProof="0">
                <a:ln>
                  <a:noFill/>
                </a:ln>
                <a:solidFill>
                  <a:srgbClr val="E9443F"/>
                </a:solidFill>
                <a:effectLst/>
                <a:uLnTx/>
                <a:uFillTx/>
                <a:latin typeface="Tahoma"/>
                <a:cs typeface="Tahoma"/>
              </a:defRPr>
            </a:lvl1pPr>
          </a:lstStyle>
          <a:p>
            <a:pPr lvl="0"/>
            <a:r>
              <a:rPr lang="fr-FR" noProof="0" smtClean="0"/>
              <a:t>Click to edit Master text styles</a:t>
            </a:r>
          </a:p>
        </p:txBody>
      </p:sp>
    </p:spTree>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a:prstGeom prst="rect">
            <a:avLst/>
          </a:prstGeom>
        </p:spPr>
        <p:txBody>
          <a:bodyPr/>
          <a:lstStyle/>
          <a:p>
            <a:r>
              <a:rPr lang="it-IT" smtClean="0"/>
              <a:t>Fare clic per modificare lo stile del titolo</a:t>
            </a:r>
            <a:endParaRPr lang="en-US" dirty="0"/>
          </a:p>
        </p:txBody>
      </p:sp>
      <p:sp>
        <p:nvSpPr>
          <p:cNvPr id="3" name="Content Placeholder 2"/>
          <p:cNvSpPr>
            <a:spLocks noGrp="1"/>
          </p:cNvSpPr>
          <p:nvPr>
            <p:ph idx="1"/>
          </p:nvPr>
        </p:nvSpPr>
        <p:spPr>
          <a:xfrm>
            <a:off x="457200" y="1600201"/>
            <a:ext cx="8229600" cy="4525963"/>
          </a:xfrm>
          <a:prstGeom prst="rect">
            <a:avLst/>
          </a:prstGeom>
        </p:spPr>
        <p:txBody>
          <a:bodyPr/>
          <a:lstStyle>
            <a:lvl5pPr>
              <a:defRPr/>
            </a:lvl5pPr>
            <a:lvl6pPr>
              <a:defRPr/>
            </a:lvl6pPr>
            <a:lvl7pPr>
              <a:defRPr/>
            </a:lvl7pPr>
            <a:lvl8pPr>
              <a:defRPr/>
            </a:lvl8pPr>
            <a:lvl9pPr>
              <a:buFont typeface="Arial" pitchFamily="34" charset="0"/>
              <a:buChar char="•"/>
              <a:defRPr/>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smtClean="0"/>
          </a:p>
        </p:txBody>
      </p:sp>
      <p:sp>
        <p:nvSpPr>
          <p:cNvPr id="4" name="Date Placeholder 3"/>
          <p:cNvSpPr>
            <a:spLocks noGrp="1"/>
          </p:cNvSpPr>
          <p:nvPr>
            <p:ph type="dt" sz="half" idx="10"/>
          </p:nvPr>
        </p:nvSpPr>
        <p:spPr>
          <a:xfrm>
            <a:off x="6362700" y="6356350"/>
            <a:ext cx="2085975" cy="365125"/>
          </a:xfrm>
          <a:prstGeom prst="rect">
            <a:avLst/>
          </a:prstGeom>
        </p:spPr>
        <p:txBody>
          <a:bodyPr/>
          <a:lstStyle>
            <a:lvl1pPr fontAlgn="auto">
              <a:spcBef>
                <a:spcPts val="0"/>
              </a:spcBef>
              <a:spcAft>
                <a:spcPts val="0"/>
              </a:spcAft>
              <a:defRPr>
                <a:solidFill>
                  <a:prstClr val="black"/>
                </a:solidFill>
                <a:latin typeface="Calibri"/>
                <a:ea typeface="+mn-ea"/>
              </a:defRPr>
            </a:lvl1pPr>
          </a:lstStyle>
          <a:p>
            <a:pPr>
              <a:defRPr/>
            </a:pPr>
            <a:endParaRPr lang="it-IT"/>
          </a:p>
        </p:txBody>
      </p:sp>
      <p:sp>
        <p:nvSpPr>
          <p:cNvPr id="5" name="Footer Placeholder 4"/>
          <p:cNvSpPr>
            <a:spLocks noGrp="1"/>
          </p:cNvSpPr>
          <p:nvPr>
            <p:ph type="ftr" sz="quarter" idx="11"/>
          </p:nvPr>
        </p:nvSpPr>
        <p:spPr>
          <a:xfrm>
            <a:off x="658813" y="6356350"/>
            <a:ext cx="2847975" cy="365125"/>
          </a:xfrm>
          <a:prstGeom prst="rect">
            <a:avLst/>
          </a:prstGeom>
        </p:spPr>
        <p:txBody>
          <a:bodyPr/>
          <a:lstStyle>
            <a:lvl1pPr fontAlgn="auto">
              <a:spcBef>
                <a:spcPts val="0"/>
              </a:spcBef>
              <a:spcAft>
                <a:spcPts val="0"/>
              </a:spcAft>
              <a:defRPr>
                <a:solidFill>
                  <a:prstClr val="black"/>
                </a:solidFill>
                <a:latin typeface="Calibri"/>
                <a:ea typeface="+mn-ea"/>
              </a:defRPr>
            </a:lvl1pPr>
          </a:lstStyle>
          <a:p>
            <a:pPr>
              <a:defRPr/>
            </a:pPr>
            <a:endParaRPr lang="it-IT"/>
          </a:p>
        </p:txBody>
      </p:sp>
      <p:sp>
        <p:nvSpPr>
          <p:cNvPr id="6" name="Slide Number Placeholder 5"/>
          <p:cNvSpPr>
            <a:spLocks noGrp="1"/>
          </p:cNvSpPr>
          <p:nvPr>
            <p:ph type="sldNum" sz="quarter" idx="12"/>
          </p:nvPr>
        </p:nvSpPr>
        <p:spPr>
          <a:xfrm>
            <a:off x="8543925" y="6356350"/>
            <a:ext cx="561975"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A4743D4C-7F13-FF49-93F3-6B90F62EB365}" type="slidenum">
              <a:rPr lang="it-IT" altLang="x-none"/>
              <a:pPr/>
              <a:t>‹N›</a:t>
            </a:fld>
            <a:endParaRPr lang="it-IT" altLang="x-none"/>
          </a:p>
        </p:txBody>
      </p:sp>
    </p:spTree>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chart">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457200" y="381000"/>
            <a:ext cx="8229600" cy="1371600"/>
          </a:xfrm>
          <a:prstGeom prst="rect">
            <a:avLst/>
          </a:prstGeom>
        </p:spPr>
        <p:txBody>
          <a:bodyPr/>
          <a:lstStyle/>
          <a:p>
            <a:r>
              <a:rPr lang="it-IT" smtClean="0"/>
              <a:t>Fare clic per modificare lo stile del titolo</a:t>
            </a:r>
            <a:endParaRPr lang="it-IT"/>
          </a:p>
        </p:txBody>
      </p:sp>
      <p:sp>
        <p:nvSpPr>
          <p:cNvPr id="3" name="Segnaposto grafico 2"/>
          <p:cNvSpPr>
            <a:spLocks noGrp="1"/>
          </p:cNvSpPr>
          <p:nvPr>
            <p:ph type="chart" idx="1"/>
          </p:nvPr>
        </p:nvSpPr>
        <p:spPr>
          <a:xfrm>
            <a:off x="457200" y="1981200"/>
            <a:ext cx="8229600" cy="4114800"/>
          </a:xfrm>
          <a:prstGeom prst="rect">
            <a:avLst/>
          </a:prstGeom>
        </p:spPr>
        <p:txBody>
          <a:bodyPr/>
          <a:lstStyle/>
          <a:p>
            <a:pPr lvl="0"/>
            <a:endParaRPr lang="it-IT" noProof="0"/>
          </a:p>
        </p:txBody>
      </p:sp>
      <p:sp>
        <p:nvSpPr>
          <p:cNvPr id="4" name="Segnaposto data 3"/>
          <p:cNvSpPr>
            <a:spLocks noGrp="1"/>
          </p:cNvSpPr>
          <p:nvPr>
            <p:ph type="dt" sz="half" idx="10"/>
          </p:nvPr>
        </p:nvSpPr>
        <p:spPr>
          <a:xfrm>
            <a:off x="457200" y="6245225"/>
            <a:ext cx="2133600" cy="476250"/>
          </a:xfrm>
          <a:prstGeom prst="rect">
            <a:avLst/>
          </a:prstGeom>
        </p:spPr>
        <p:txBody>
          <a:bodyPr/>
          <a:lstStyle>
            <a:lvl1pPr fontAlgn="auto">
              <a:spcBef>
                <a:spcPts val="0"/>
              </a:spcBef>
              <a:spcAft>
                <a:spcPts val="0"/>
              </a:spcAft>
              <a:defRPr>
                <a:solidFill>
                  <a:prstClr val="black"/>
                </a:solidFill>
                <a:latin typeface="Arial" pitchFamily="34" charset="0"/>
                <a:ea typeface="+mn-ea"/>
              </a:defRPr>
            </a:lvl1pPr>
          </a:lstStyle>
          <a:p>
            <a:pPr>
              <a:defRPr/>
            </a:pPr>
            <a:endParaRPr lang="it-IT"/>
          </a:p>
        </p:txBody>
      </p:sp>
      <p:sp>
        <p:nvSpPr>
          <p:cNvPr id="5" name="Segnaposto piè di pagina 4"/>
          <p:cNvSpPr>
            <a:spLocks noGrp="1"/>
          </p:cNvSpPr>
          <p:nvPr>
            <p:ph type="ftr" sz="quarter" idx="11"/>
          </p:nvPr>
        </p:nvSpPr>
        <p:spPr>
          <a:xfrm>
            <a:off x="3124200" y="6245225"/>
            <a:ext cx="2895600" cy="476250"/>
          </a:xfrm>
          <a:prstGeom prst="rect">
            <a:avLst/>
          </a:prstGeom>
        </p:spPr>
        <p:txBody>
          <a:bodyPr/>
          <a:lstStyle>
            <a:lvl1pPr fontAlgn="auto">
              <a:spcBef>
                <a:spcPts val="0"/>
              </a:spcBef>
              <a:spcAft>
                <a:spcPts val="0"/>
              </a:spcAft>
              <a:defRPr>
                <a:solidFill>
                  <a:prstClr val="black"/>
                </a:solidFill>
                <a:latin typeface="Arial" pitchFamily="34" charset="0"/>
                <a:ea typeface="+mn-ea"/>
              </a:defRPr>
            </a:lvl1pPr>
          </a:lstStyle>
          <a:p>
            <a:pPr>
              <a:defRPr/>
            </a:pPr>
            <a:endParaRPr lang="it-IT"/>
          </a:p>
        </p:txBody>
      </p:sp>
      <p:sp>
        <p:nvSpPr>
          <p:cNvPr id="6" name="Segnaposto numero diapositiva 5"/>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charset="0"/>
              </a:defRPr>
            </a:lvl1pPr>
          </a:lstStyle>
          <a:p>
            <a:fld id="{948838FF-1004-7A44-8CF1-3DD3667C4BE6}" type="slidenum">
              <a:rPr lang="it-IT" altLang="x-none"/>
              <a:pPr/>
              <a:t>‹N›</a:t>
            </a:fld>
            <a:endParaRPr lang="it-IT" altLang="x-none"/>
          </a:p>
        </p:txBody>
      </p:sp>
    </p:spTree>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F0F0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it-IT"/>
              <a:t>Fare clic per modificare lo stile del titolo</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GB"/>
          </a:p>
        </p:txBody>
      </p:sp>
      <p:sp>
        <p:nvSpPr>
          <p:cNvPr id="4" name="Date Placeholder 3"/>
          <p:cNvSpPr>
            <a:spLocks noGrp="1"/>
          </p:cNvSpPr>
          <p:nvPr>
            <p:ph type="dt" sz="half" idx="10"/>
          </p:nvPr>
        </p:nvSpPr>
        <p:spPr/>
        <p:txBody>
          <a:bodyPr/>
          <a:lstStyle/>
          <a:p>
            <a:fld id="{7C036600-756C-4239-932A-EB26AB0309F0}" type="datetimeFigureOut">
              <a:rPr lang="en-GB" smtClean="0">
                <a:solidFill>
                  <a:prstClr val="black">
                    <a:tint val="75000"/>
                  </a:prstClr>
                </a:solidFill>
              </a:rPr>
              <a:pPr/>
              <a:t>23/10/2017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0EC5DB6-BF11-451F-8877-C147ADA496A6}" type="slidenum">
              <a:rPr lang="en-GB" smtClean="0">
                <a:solidFill>
                  <a:prstClr val="black">
                    <a:tint val="75000"/>
                  </a:prstClr>
                </a:solidFill>
              </a:rPr>
              <a:pPr/>
              <a:t>‹N›</a:t>
            </a:fld>
            <a:endParaRPr lang="en-GB">
              <a:solidFill>
                <a:prstClr val="black">
                  <a:tint val="75000"/>
                </a:prstClr>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Tree>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olo e contenuto">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cap="small" baseline="0">
                <a:latin typeface="Helvetica" panose="020B0604020202020204" pitchFamily="34" charset="0"/>
                <a:cs typeface="Helvetica" panose="020B0604020202020204" pitchFamily="34" charset="0"/>
              </a:defRPr>
            </a:lvl1pPr>
          </a:lstStyle>
          <a:p>
            <a:r>
              <a:rPr lang="en-US" dirty="0"/>
              <a:t>FRESHER HEADING</a:t>
            </a:r>
            <a:endParaRPr lang="en-GB" dirty="0"/>
          </a:p>
        </p:txBody>
      </p:sp>
      <p:sp>
        <p:nvSpPr>
          <p:cNvPr id="3" name="Content Placeholder 2"/>
          <p:cNvSpPr>
            <a:spLocks noGrp="1"/>
          </p:cNvSpPr>
          <p:nvPr>
            <p:ph idx="1" hasCustomPrompt="1"/>
          </p:nvPr>
        </p:nvSpPr>
        <p:spPr/>
        <p:txBody>
          <a:bodyPr/>
          <a:lstStyle>
            <a:lvl1pPr marL="457200" indent="-457200">
              <a:buFontTx/>
              <a:buBlip>
                <a:blip r:embed="rId3"/>
              </a:buBlip>
              <a:defRPr sz="3600" baseline="0">
                <a:latin typeface="Helvetica" panose="020B0604020202020204" pitchFamily="34" charset="0"/>
                <a:cs typeface="Helvetica" panose="020B0604020202020204" pitchFamily="34" charset="0"/>
              </a:defRPr>
            </a:lvl1pPr>
            <a:lvl2pPr marL="4572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200">
                <a:latin typeface="Helvetica" panose="020B0604020202020204" pitchFamily="34" charset="0"/>
                <a:cs typeface="Helvetica" panose="020B0604020202020204" pitchFamily="34" charset="0"/>
              </a:defRPr>
            </a:lvl2pPr>
            <a:lvl3pPr marL="9144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400" baseline="0">
                <a:latin typeface="Helvetica" panose="020B0604020202020204" pitchFamily="34" charset="0"/>
                <a:cs typeface="Helvetica" panose="020B0604020202020204" pitchFamily="34" charset="0"/>
              </a:defRPr>
            </a:lvl3pPr>
            <a:lvl4pPr>
              <a:defRPr sz="1800" baseline="0">
                <a:latin typeface="Helvetica" panose="020B0604020202020204" pitchFamily="34" charset="0"/>
                <a:cs typeface="Helvetica" panose="020B0604020202020204" pitchFamily="34" charset="0"/>
              </a:defRPr>
            </a:lvl4pPr>
          </a:lstStyle>
          <a:p>
            <a:pPr lvl="0"/>
            <a:r>
              <a:rPr lang="en-US" dirty="0"/>
              <a:t>Fresher subheading</a:t>
            </a:r>
          </a:p>
          <a:p>
            <a:pPr marL="914400" marR="0" lvl="1"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a:t>Fresher subheading</a:t>
            </a:r>
          </a:p>
          <a:p>
            <a:pPr marL="1371600" marR="0" lvl="2"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a:t>Fresher subheading</a:t>
            </a:r>
          </a:p>
          <a:p>
            <a:pPr marL="1371600" marR="0" lvl="2"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dirty="0"/>
          </a:p>
          <a:p>
            <a:pPr marL="1371600" marR="0" lvl="2"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dirty="0"/>
          </a:p>
          <a:p>
            <a:pPr lvl="2"/>
            <a:endParaRPr lang="en-US" dirty="0"/>
          </a:p>
          <a:p>
            <a:pPr lvl="2"/>
            <a:endParaRPr lang="en-US" dirty="0"/>
          </a:p>
          <a:p>
            <a:pPr lvl="1"/>
            <a:endParaRPr lang="en-US" dirty="0"/>
          </a:p>
        </p:txBody>
      </p:sp>
      <p:sp>
        <p:nvSpPr>
          <p:cNvPr id="6" name="Slide Number Placeholder 5"/>
          <p:cNvSpPr>
            <a:spLocks noGrp="1"/>
          </p:cNvSpPr>
          <p:nvPr>
            <p:ph type="sldNum" sz="quarter" idx="12"/>
          </p:nvPr>
        </p:nvSpPr>
        <p:spPr/>
        <p:txBody>
          <a:bodyPr/>
          <a:lstStyle/>
          <a:p>
            <a:fld id="{60EC5DB6-BF11-451F-8877-C147ADA496A6}" type="slidenum">
              <a:rPr lang="en-GB" smtClean="0">
                <a:solidFill>
                  <a:prstClr val="black">
                    <a:tint val="75000"/>
                  </a:prstClr>
                </a:solidFill>
              </a:rPr>
              <a:pPr/>
              <a:t>‹N›</a:t>
            </a:fld>
            <a:endParaRPr lang="en-GB">
              <a:solidFill>
                <a:prstClr val="black">
                  <a:tint val="75000"/>
                </a:prstClr>
              </a:solidFill>
            </a:endParaRPr>
          </a:p>
        </p:txBody>
      </p:sp>
    </p:spTree>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nfronto">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atin typeface="Helvetica" panose="020B0604020202020204" pitchFamily="34" charset="0"/>
                <a:cs typeface="Helvetica" panose="020B0604020202020204" pitchFamily="34" charset="0"/>
              </a:defRPr>
            </a:lvl1pPr>
          </a:lstStyle>
          <a:p>
            <a:r>
              <a:rPr lang="en-US" dirty="0"/>
              <a:t>FRESHER HEADING</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457200" y="2174875"/>
            <a:ext cx="4040188" cy="3951288"/>
          </a:xfrm>
        </p:spPr>
        <p:txBody>
          <a:bodyPr/>
          <a:lstStyle>
            <a:lvl1pPr marL="342900" indent="-342900">
              <a:buFontTx/>
              <a:buBlip>
                <a:blip r:embed="rId3"/>
              </a:buBlip>
              <a:defRPr sz="2400">
                <a:latin typeface="Helvetica" panose="020B0604020202020204" pitchFamily="34" charset="0"/>
                <a:cs typeface="Helvetica" panose="020B0604020202020204" pitchFamily="34" charset="0"/>
              </a:defRPr>
            </a:lvl1pPr>
            <a:lvl2pPr marL="742950" indent="-285750">
              <a:buFont typeface="Arial" panose="020B0604020202020204" pitchFamily="34" charset="0"/>
              <a:buChar char="•"/>
              <a:defRPr sz="2000" baseline="0">
                <a:latin typeface="Helvetica" panose="020B0604020202020204" pitchFamily="34" charset="0"/>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4645025" y="2174875"/>
            <a:ext cx="4041775" cy="3951288"/>
          </a:xfrm>
        </p:spPr>
        <p:txBody>
          <a:bodyPr/>
          <a:lstStyle>
            <a:lvl1pPr marL="0" indent="0">
              <a:buFontTx/>
              <a:buNone/>
              <a:defRPr lang="en-US" sz="2400" kern="1200" dirty="0" smtClean="0">
                <a:solidFill>
                  <a:schemeClr val="tx1"/>
                </a:solidFill>
                <a:latin typeface="Helvetica" panose="020B0604020202020204" pitchFamily="34" charset="0"/>
                <a:ea typeface="+mn-ea"/>
                <a:cs typeface="Helvetica" panose="020B0604020202020204"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p:txBody>
      </p:sp>
      <p:sp>
        <p:nvSpPr>
          <p:cNvPr id="9" name="Slide Number Placeholder 8"/>
          <p:cNvSpPr>
            <a:spLocks noGrp="1"/>
          </p:cNvSpPr>
          <p:nvPr>
            <p:ph type="sldNum" sz="quarter" idx="12"/>
          </p:nvPr>
        </p:nvSpPr>
        <p:spPr/>
        <p:txBody>
          <a:bodyPr/>
          <a:lstStyle/>
          <a:p>
            <a:fld id="{60EC5DB6-BF11-451F-8877-C147ADA496A6}" type="slidenum">
              <a:rPr lang="en-GB" smtClean="0">
                <a:solidFill>
                  <a:prstClr val="black">
                    <a:tint val="75000"/>
                  </a:prstClr>
                </a:solidFill>
              </a:rPr>
              <a:pPr/>
              <a:t>‹N›</a:t>
            </a:fld>
            <a:endParaRPr lang="en-GB">
              <a:solidFill>
                <a:prstClr val="black">
                  <a:tint val="75000"/>
                </a:prstClr>
              </a:solidFill>
            </a:endParaRPr>
          </a:p>
        </p:txBody>
      </p:sp>
    </p:spTree>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cap="small" baseline="0">
                <a:latin typeface="Helvetica" panose="020B0604020202020204" pitchFamily="34" charset="0"/>
                <a:cs typeface="Helvetica" panose="020B0604020202020204" pitchFamily="34" charset="0"/>
              </a:defRPr>
            </a:lvl1pPr>
          </a:lstStyle>
          <a:p>
            <a:r>
              <a:rPr lang="it-IT"/>
              <a:t>Fare clic per modificare lo stile del titolo</a:t>
            </a:r>
            <a:endParaRPr lang="en-GB" dirty="0"/>
          </a:p>
        </p:txBody>
      </p:sp>
      <p:sp>
        <p:nvSpPr>
          <p:cNvPr id="3" name="Date Placeholder 2"/>
          <p:cNvSpPr>
            <a:spLocks noGrp="1"/>
          </p:cNvSpPr>
          <p:nvPr>
            <p:ph type="dt" sz="half" idx="10"/>
          </p:nvPr>
        </p:nvSpPr>
        <p:spPr>
          <a:xfrm>
            <a:off x="1043608" y="6381328"/>
            <a:ext cx="2133600" cy="365125"/>
          </a:xfrm>
        </p:spPr>
        <p:txBody>
          <a:bodyPr/>
          <a:lstStyle/>
          <a:p>
            <a:fld id="{7C036600-756C-4239-932A-EB26AB0309F0}" type="datetimeFigureOut">
              <a:rPr lang="en-GB" smtClean="0">
                <a:solidFill>
                  <a:prstClr val="black">
                    <a:tint val="75000"/>
                  </a:prstClr>
                </a:solidFill>
              </a:rPr>
              <a:pPr/>
              <a:t>23/10/2017</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endParaRPr lang="en-GB" dirty="0">
              <a:solidFill>
                <a:prstClr val="black">
                  <a:tint val="75000"/>
                </a:prstClr>
              </a:solidFill>
            </a:endParaRPr>
          </a:p>
        </p:txBody>
      </p:sp>
    </p:spTree>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cap="small" baseline="0">
                <a:latin typeface="Helvetica" panose="020B0604020202020204" pitchFamily="34" charset="0"/>
              </a:defRPr>
            </a:lvl1pPr>
          </a:lstStyle>
          <a:p>
            <a:r>
              <a:rPr lang="it-IT"/>
              <a:t>Fare clic per modificare lo stile del titolo</a:t>
            </a:r>
            <a:endParaRPr lang="en-GB" dirty="0"/>
          </a:p>
        </p:txBody>
      </p:sp>
      <p:sp>
        <p:nvSpPr>
          <p:cNvPr id="5" name="Slide Number Placeholder 4"/>
          <p:cNvSpPr>
            <a:spLocks noGrp="1"/>
          </p:cNvSpPr>
          <p:nvPr>
            <p:ph type="sldNum" sz="quarter" idx="12"/>
          </p:nvPr>
        </p:nvSpPr>
        <p:spPr/>
        <p:txBody>
          <a:bodyPr/>
          <a:lstStyle/>
          <a:p>
            <a:fld id="{60EC5DB6-BF11-451F-8877-C147ADA496A6}" type="slidenum">
              <a:rPr lang="en-GB" smtClean="0">
                <a:solidFill>
                  <a:prstClr val="black">
                    <a:tint val="75000"/>
                  </a:prstClr>
                </a:solidFill>
              </a:rPr>
              <a:pPr/>
              <a:t>‹N›</a:t>
            </a:fld>
            <a:endParaRPr lang="en-GB">
              <a:solidFill>
                <a:prstClr val="black">
                  <a:tint val="75000"/>
                </a:prstClr>
              </a:solidFill>
            </a:endParaRPr>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fld id="{16928D6B-3B63-BD43-9FE6-E22E24686E4F}" type="datetimeFigureOut">
              <a:rPr lang="it-IT" altLang="x-none"/>
              <a:pPr/>
              <a:t>23/10/2017</a:t>
            </a:fld>
            <a:endParaRPr lang="it-IT" altLang="x-none"/>
          </a:p>
        </p:txBody>
      </p:sp>
      <p:sp>
        <p:nvSpPr>
          <p:cNvPr id="4" name="Segnaposto piè di pagina 3"/>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it-IT"/>
          </a:p>
        </p:txBody>
      </p:sp>
      <p:sp>
        <p:nvSpPr>
          <p:cNvPr id="5" name="Segnaposto numero diapositiva 4"/>
          <p:cNvSpPr>
            <a:spLocks noGrp="1"/>
          </p:cNvSpPr>
          <p:nvPr>
            <p:ph type="sldNum" sz="quarter" idx="12"/>
          </p:nvPr>
        </p:nvSpPr>
        <p:spPr/>
        <p:txBody>
          <a:bodyPr/>
          <a:lstStyle>
            <a:lvl1pPr>
              <a:defRPr/>
            </a:lvl1pPr>
          </a:lstStyle>
          <a:p>
            <a:fld id="{8E7F139C-BE66-6144-B422-92533361EB0B}" type="slidenum">
              <a:rPr lang="it-IT" altLang="x-none"/>
              <a:pPr/>
              <a:t>‹N›</a:t>
            </a:fld>
            <a:endParaRPr lang="it-IT" altLang="x-none"/>
          </a:p>
        </p:txBody>
      </p:sp>
    </p:spTree>
    <p:extLst>
      <p:ext uri="{BB962C8B-B14F-4D97-AF65-F5344CB8AC3E}">
        <p14:creationId xmlns:p14="http://schemas.microsoft.com/office/powerpoint/2010/main" val="120926192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B118DBE-9A0A-41B3-8336-B5965EB3E58C}" type="datetimeFigureOut">
              <a:rPr lang="it-IT" smtClean="0">
                <a:solidFill>
                  <a:prstClr val="black">
                    <a:tint val="75000"/>
                  </a:prstClr>
                </a:solidFill>
              </a:rPr>
              <a:pPr/>
              <a:t>23/10/2017</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D2B0035D-9C9E-4964-9CE8-E34AE458E149}" type="slidenum">
              <a:rPr lang="it-IT" smtClean="0">
                <a:solidFill>
                  <a:prstClr val="black">
                    <a:tint val="75000"/>
                  </a:prstClr>
                </a:solidFill>
              </a:rPr>
              <a:pPr/>
              <a:t>‹N›</a:t>
            </a:fld>
            <a:endParaRPr lang="it-IT">
              <a:solidFill>
                <a:prstClr val="black">
                  <a:tint val="75000"/>
                </a:prstClr>
              </a:solidFill>
            </a:endParaRPr>
          </a:p>
        </p:txBody>
      </p:sp>
    </p:spTree>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chart">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457200" y="381000"/>
            <a:ext cx="8229600" cy="1371600"/>
          </a:xfrm>
          <a:prstGeom prst="rect">
            <a:avLst/>
          </a:prstGeom>
        </p:spPr>
        <p:txBody>
          <a:bodyPr/>
          <a:lstStyle/>
          <a:p>
            <a:r>
              <a:rPr lang="it-IT" smtClean="0"/>
              <a:t>Fare clic per modificare lo stile del titolo</a:t>
            </a:r>
            <a:endParaRPr lang="it-IT"/>
          </a:p>
        </p:txBody>
      </p:sp>
      <p:sp>
        <p:nvSpPr>
          <p:cNvPr id="3" name="Segnaposto grafico 2"/>
          <p:cNvSpPr>
            <a:spLocks noGrp="1"/>
          </p:cNvSpPr>
          <p:nvPr>
            <p:ph type="chart" idx="1"/>
          </p:nvPr>
        </p:nvSpPr>
        <p:spPr>
          <a:xfrm>
            <a:off x="457200" y="1981200"/>
            <a:ext cx="8229600" cy="4114800"/>
          </a:xfrm>
          <a:prstGeom prst="rect">
            <a:avLst/>
          </a:prstGeom>
        </p:spPr>
        <p:txBody>
          <a:bodyPr/>
          <a:lstStyle/>
          <a:p>
            <a:pPr lvl="0"/>
            <a:endParaRPr lang="it-IT" noProof="0"/>
          </a:p>
        </p:txBody>
      </p:sp>
      <p:sp>
        <p:nvSpPr>
          <p:cNvPr id="4" name="Segnaposto data 3"/>
          <p:cNvSpPr>
            <a:spLocks noGrp="1"/>
          </p:cNvSpPr>
          <p:nvPr>
            <p:ph type="dt" sz="half" idx="10"/>
          </p:nvPr>
        </p:nvSpPr>
        <p:spPr>
          <a:xfrm>
            <a:off x="457200" y="6245225"/>
            <a:ext cx="2133600" cy="476251"/>
          </a:xfrm>
          <a:prstGeom prst="rect">
            <a:avLst/>
          </a:prstGeom>
        </p:spPr>
        <p:txBody>
          <a:bodyPr/>
          <a:lstStyle>
            <a:lvl1pPr>
              <a:defRPr>
                <a:latin typeface="Arial" pitchFamily="34" charset="0"/>
              </a:defRPr>
            </a:lvl1pPr>
          </a:lstStyle>
          <a:p>
            <a:pPr>
              <a:defRPr/>
            </a:pPr>
            <a:endParaRPr lang="it-IT">
              <a:solidFill>
                <a:prstClr val="black"/>
              </a:solidFill>
            </a:endParaRPr>
          </a:p>
        </p:txBody>
      </p:sp>
      <p:sp>
        <p:nvSpPr>
          <p:cNvPr id="5" name="Segnaposto piè di pagina 4"/>
          <p:cNvSpPr>
            <a:spLocks noGrp="1"/>
          </p:cNvSpPr>
          <p:nvPr>
            <p:ph type="ftr" sz="quarter" idx="11"/>
          </p:nvPr>
        </p:nvSpPr>
        <p:spPr>
          <a:xfrm>
            <a:off x="3124200" y="6245225"/>
            <a:ext cx="2895600" cy="476251"/>
          </a:xfrm>
          <a:prstGeom prst="rect">
            <a:avLst/>
          </a:prstGeom>
        </p:spPr>
        <p:txBody>
          <a:bodyPr/>
          <a:lstStyle>
            <a:lvl1pPr>
              <a:defRPr>
                <a:latin typeface="Arial" pitchFamily="34" charset="0"/>
              </a:defRPr>
            </a:lvl1pPr>
          </a:lstStyle>
          <a:p>
            <a:pPr>
              <a:defRPr/>
            </a:pPr>
            <a:endParaRPr lang="it-IT">
              <a:solidFill>
                <a:prstClr val="black"/>
              </a:solidFill>
            </a:endParaRPr>
          </a:p>
        </p:txBody>
      </p:sp>
      <p:sp>
        <p:nvSpPr>
          <p:cNvPr id="6" name="Segnaposto numero diapositiva 5"/>
          <p:cNvSpPr>
            <a:spLocks noGrp="1"/>
          </p:cNvSpPr>
          <p:nvPr>
            <p:ph type="sldNum" sz="quarter" idx="12"/>
          </p:nvPr>
        </p:nvSpPr>
        <p:spPr>
          <a:xfrm>
            <a:off x="6553200" y="6245225"/>
            <a:ext cx="2133600" cy="476251"/>
          </a:xfrm>
          <a:prstGeom prst="rect">
            <a:avLst/>
          </a:prstGeom>
        </p:spPr>
        <p:txBody>
          <a:bodyPr/>
          <a:lstStyle>
            <a:lvl1pPr>
              <a:defRPr>
                <a:latin typeface="Arial" pitchFamily="34" charset="0"/>
              </a:defRPr>
            </a:lvl1pPr>
          </a:lstStyle>
          <a:p>
            <a:pPr>
              <a:defRPr/>
            </a:pPr>
            <a:fld id="{B48A45D1-4FB8-4759-8624-2A7DC2E0B06C}" type="slidenum">
              <a:rPr lang="it-IT">
                <a:solidFill>
                  <a:prstClr val="black"/>
                </a:solidFill>
              </a:rPr>
              <a:pPr>
                <a:defRPr/>
              </a:pPr>
              <a:t>‹N›</a:t>
            </a:fld>
            <a:endParaRPr lang="it-IT">
              <a:solidFill>
                <a:prstClr val="black"/>
              </a:solidFill>
            </a:endParaRPr>
          </a:p>
        </p:txBody>
      </p:sp>
    </p:spTree>
    <p:extLst>
      <p:ext uri="{BB962C8B-B14F-4D97-AF65-F5344CB8AC3E}">
        <p14:creationId xmlns:p14="http://schemas.microsoft.com/office/powerpoint/2010/main" val="13303079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Empty Slide">
    <p:spTree>
      <p:nvGrpSpPr>
        <p:cNvPr id="1" name=""/>
        <p:cNvGrpSpPr/>
        <p:nvPr/>
      </p:nvGrpSpPr>
      <p:grpSpPr>
        <a:xfrm>
          <a:off x="0" y="0"/>
          <a:ext cx="0" cy="0"/>
          <a:chOff x="0" y="0"/>
          <a:chExt cx="0" cy="0"/>
        </a:xfrm>
      </p:grpSpPr>
      <p:sp>
        <p:nvSpPr>
          <p:cNvPr id="2" name="Slide Number Placeholder 4"/>
          <p:cNvSpPr>
            <a:spLocks noGrp="1"/>
          </p:cNvSpPr>
          <p:nvPr>
            <p:ph type="sldNum" sz="quarter" idx="4"/>
          </p:nvPr>
        </p:nvSpPr>
        <p:spPr>
          <a:xfrm>
            <a:off x="8407403" y="6506870"/>
            <a:ext cx="547755" cy="351130"/>
          </a:xfrm>
          <a:prstGeom prst="rect">
            <a:avLst/>
          </a:prstGeom>
        </p:spPr>
        <p:txBody>
          <a:bodyPr/>
          <a:lstStyle>
            <a:lvl1pPr>
              <a:defRPr sz="800">
                <a:solidFill>
                  <a:srgbClr val="5C5C5C"/>
                </a:solidFill>
              </a:defRPr>
            </a:lvl1pPr>
          </a:lstStyle>
          <a:p>
            <a:pPr algn="ctr"/>
            <a:fld id="{90A997CC-435F-0F41-8A91-243B7A7DFA34}" type="slidenum">
              <a:rPr lang="uk-UA" smtClean="0"/>
              <a:pPr algn="ctr"/>
              <a:t>‹N›</a:t>
            </a:fld>
            <a:endParaRPr lang="uk-UA" dirty="0"/>
          </a:p>
        </p:txBody>
      </p:sp>
      <p:sp>
        <p:nvSpPr>
          <p:cNvPr id="3" name="Footer Placeholder 1"/>
          <p:cNvSpPr>
            <a:spLocks noGrp="1"/>
          </p:cNvSpPr>
          <p:nvPr>
            <p:ph type="ftr" sz="quarter" idx="10"/>
          </p:nvPr>
        </p:nvSpPr>
        <p:spPr>
          <a:xfrm>
            <a:off x="1939079" y="6494146"/>
            <a:ext cx="5080156" cy="363854"/>
          </a:xfrm>
          <a:prstGeom prst="rect">
            <a:avLst/>
          </a:prstGeom>
        </p:spPr>
        <p:txBody>
          <a:bodyPr/>
          <a:lstStyle>
            <a:lvl1pPr>
              <a:defRPr>
                <a:solidFill>
                  <a:srgbClr val="5C5C5C"/>
                </a:solidFill>
              </a:defRPr>
            </a:lvl1pPr>
          </a:lstStyle>
          <a:p>
            <a:pPr algn="ctr"/>
            <a:endParaRPr lang="en-US" sz="800" dirty="0">
              <a:latin typeface="Calibri Light" charset="0"/>
              <a:ea typeface="Calibri Light" charset="0"/>
              <a:cs typeface="Calibri Light" charset="0"/>
            </a:endParaRPr>
          </a:p>
        </p:txBody>
      </p:sp>
    </p:spTree>
    <p:extLst>
      <p:ext uri="{BB962C8B-B14F-4D97-AF65-F5344CB8AC3E}">
        <p14:creationId xmlns:p14="http://schemas.microsoft.com/office/powerpoint/2010/main" val="33768536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D45C199-E91E-4342-8F09-58BE4D0358A6}" type="datetimeFigureOut">
              <a:rPr lang="en-US" smtClean="0">
                <a:solidFill>
                  <a:prstClr val="black">
                    <a:tint val="75000"/>
                  </a:prstClr>
                </a:solidFill>
              </a:rPr>
              <a:pPr/>
              <a:t>10/23/2017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5073F4-FE12-2B4C-9093-1C54720CB9C7}" type="slidenum">
              <a:rPr lang="en-US" smtClean="0">
                <a:solidFill>
                  <a:prstClr val="black">
                    <a:tint val="75000"/>
                  </a:prstClr>
                </a:solidFill>
              </a:rPr>
              <a:pPr/>
              <a:t>‹N›</a:t>
            </a:fld>
            <a:endParaRPr lang="en-US">
              <a:solidFill>
                <a:prstClr val="black">
                  <a:tint val="75000"/>
                </a:prstClr>
              </a:solidFill>
            </a:endParaRPr>
          </a:p>
        </p:txBody>
      </p:sp>
    </p:spTree>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45C199-E91E-4342-8F09-58BE4D0358A6}" type="datetimeFigureOut">
              <a:rPr lang="en-US" smtClean="0">
                <a:solidFill>
                  <a:prstClr val="black">
                    <a:tint val="75000"/>
                  </a:prstClr>
                </a:solidFill>
              </a:rPr>
              <a:pPr/>
              <a:t>10/23/2017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5073F4-FE12-2B4C-9093-1C54720CB9C7}" type="slidenum">
              <a:rPr lang="en-US" smtClean="0">
                <a:solidFill>
                  <a:prstClr val="black">
                    <a:tint val="75000"/>
                  </a:prstClr>
                </a:solidFill>
              </a:rPr>
              <a:pPr/>
              <a:t>‹N›</a:t>
            </a:fld>
            <a:endParaRPr lang="en-US">
              <a:solidFill>
                <a:prstClr val="black">
                  <a:tint val="75000"/>
                </a:prstClr>
              </a:solidFill>
            </a:endParaRPr>
          </a:p>
        </p:txBody>
      </p:sp>
    </p:spTree>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45C199-E91E-4342-8F09-58BE4D0358A6}" type="datetimeFigureOut">
              <a:rPr lang="en-US" smtClean="0">
                <a:solidFill>
                  <a:prstClr val="black">
                    <a:tint val="75000"/>
                  </a:prstClr>
                </a:solidFill>
              </a:rPr>
              <a:pPr/>
              <a:t>10/23/2017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5073F4-FE12-2B4C-9093-1C54720CB9C7}" type="slidenum">
              <a:rPr lang="en-US" smtClean="0">
                <a:solidFill>
                  <a:prstClr val="black">
                    <a:tint val="75000"/>
                  </a:prstClr>
                </a:solidFill>
              </a:rPr>
              <a:pPr/>
              <a:t>‹N›</a:t>
            </a:fld>
            <a:endParaRPr lang="en-US">
              <a:solidFill>
                <a:prstClr val="black">
                  <a:tint val="75000"/>
                </a:prstClr>
              </a:solidFill>
            </a:endParaRPr>
          </a:p>
        </p:txBody>
      </p:sp>
    </p:spTree>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D45C199-E91E-4342-8F09-58BE4D0358A6}" type="datetimeFigureOut">
              <a:rPr lang="en-US" smtClean="0">
                <a:solidFill>
                  <a:prstClr val="black">
                    <a:tint val="75000"/>
                  </a:prstClr>
                </a:solidFill>
              </a:rPr>
              <a:pPr/>
              <a:t>10/23/2017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5073F4-FE12-2B4C-9093-1C54720CB9C7}" type="slidenum">
              <a:rPr lang="en-US" smtClean="0">
                <a:solidFill>
                  <a:prstClr val="black">
                    <a:tint val="75000"/>
                  </a:prstClr>
                </a:solidFill>
              </a:rPr>
              <a:pPr/>
              <a:t>‹N›</a:t>
            </a:fld>
            <a:endParaRPr lang="en-US">
              <a:solidFill>
                <a:prstClr val="black">
                  <a:tint val="75000"/>
                </a:prstClr>
              </a:solidFill>
            </a:endParaRPr>
          </a:p>
        </p:txBody>
      </p:sp>
    </p:spTree>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D45C199-E91E-4342-8F09-58BE4D0358A6}" type="datetimeFigureOut">
              <a:rPr lang="en-US" smtClean="0">
                <a:solidFill>
                  <a:prstClr val="black">
                    <a:tint val="75000"/>
                  </a:prstClr>
                </a:solidFill>
              </a:rPr>
              <a:pPr/>
              <a:t>10/23/2017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5073F4-FE12-2B4C-9093-1C54720CB9C7}" type="slidenum">
              <a:rPr lang="en-US" smtClean="0">
                <a:solidFill>
                  <a:prstClr val="black">
                    <a:tint val="75000"/>
                  </a:prstClr>
                </a:solidFill>
              </a:rPr>
              <a:pPr/>
              <a:t>‹N›</a:t>
            </a:fld>
            <a:endParaRPr lang="en-US">
              <a:solidFill>
                <a:prstClr val="black">
                  <a:tint val="75000"/>
                </a:prstClr>
              </a:solidFill>
            </a:endParaRPr>
          </a:p>
        </p:txBody>
      </p:sp>
    </p:spTree>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D45C199-E91E-4342-8F09-58BE4D0358A6}" type="datetimeFigureOut">
              <a:rPr lang="en-US" smtClean="0">
                <a:solidFill>
                  <a:prstClr val="black">
                    <a:tint val="75000"/>
                  </a:prstClr>
                </a:solidFill>
              </a:rPr>
              <a:pPr/>
              <a:t>10/23/2017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5073F4-FE12-2B4C-9093-1C54720CB9C7}" type="slidenum">
              <a:rPr lang="en-US" smtClean="0">
                <a:solidFill>
                  <a:prstClr val="black">
                    <a:tint val="75000"/>
                  </a:prstClr>
                </a:solidFill>
              </a:rPr>
              <a:pPr/>
              <a:t>‹N›</a:t>
            </a:fld>
            <a:endParaRPr lang="en-US">
              <a:solidFill>
                <a:prstClr val="black">
                  <a:tint val="75000"/>
                </a:prstClr>
              </a:solidFill>
            </a:endParaRPr>
          </a:p>
        </p:txBody>
      </p:sp>
    </p:spTree>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45C199-E91E-4342-8F09-58BE4D0358A6}" type="datetimeFigureOut">
              <a:rPr lang="en-US" smtClean="0">
                <a:solidFill>
                  <a:prstClr val="black">
                    <a:tint val="75000"/>
                  </a:prstClr>
                </a:solidFill>
              </a:rPr>
              <a:pPr/>
              <a:t>10/23/2017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5073F4-FE12-2B4C-9093-1C54720CB9C7}" type="slidenum">
              <a:rPr lang="en-US" smtClean="0">
                <a:solidFill>
                  <a:prstClr val="black">
                    <a:tint val="75000"/>
                  </a:prstClr>
                </a:solidFill>
              </a:rPr>
              <a:pPr/>
              <a:t>‹N›</a:t>
            </a:fld>
            <a:endParaRPr lang="en-US">
              <a:solidFill>
                <a:prstClr val="black">
                  <a:tint val="75000"/>
                </a:prstClr>
              </a:solidFill>
            </a:endParaRPr>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fld id="{6652E7EC-1435-5749-9B15-72685A87E1F2}" type="datetimeFigureOut">
              <a:rPr lang="it-IT" altLang="x-none"/>
              <a:pPr/>
              <a:t>23/10/2017</a:t>
            </a:fld>
            <a:endParaRPr lang="it-IT" altLang="x-none"/>
          </a:p>
        </p:txBody>
      </p:sp>
      <p:sp>
        <p:nvSpPr>
          <p:cNvPr id="3" name="Segnaposto piè di pagina 2"/>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it-IT"/>
          </a:p>
        </p:txBody>
      </p:sp>
      <p:sp>
        <p:nvSpPr>
          <p:cNvPr id="4" name="Segnaposto numero diapositiva 3"/>
          <p:cNvSpPr>
            <a:spLocks noGrp="1"/>
          </p:cNvSpPr>
          <p:nvPr>
            <p:ph type="sldNum" sz="quarter" idx="12"/>
          </p:nvPr>
        </p:nvSpPr>
        <p:spPr/>
        <p:txBody>
          <a:bodyPr/>
          <a:lstStyle>
            <a:lvl1pPr>
              <a:defRPr/>
            </a:lvl1pPr>
          </a:lstStyle>
          <a:p>
            <a:fld id="{27BB2572-65D1-5C44-B338-245819BBB19F}" type="slidenum">
              <a:rPr lang="it-IT" altLang="x-none"/>
              <a:pPr/>
              <a:t>‹N›</a:t>
            </a:fld>
            <a:endParaRPr lang="it-IT" altLang="x-none"/>
          </a:p>
        </p:txBody>
      </p:sp>
    </p:spTree>
    <p:extLst>
      <p:ext uri="{BB962C8B-B14F-4D97-AF65-F5344CB8AC3E}">
        <p14:creationId xmlns:p14="http://schemas.microsoft.com/office/powerpoint/2010/main" val="27988784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D45C199-E91E-4342-8F09-58BE4D0358A6}" type="datetimeFigureOut">
              <a:rPr lang="en-US" smtClean="0">
                <a:solidFill>
                  <a:prstClr val="black">
                    <a:tint val="75000"/>
                  </a:prstClr>
                </a:solidFill>
              </a:rPr>
              <a:pPr/>
              <a:t>10/23/2017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5073F4-FE12-2B4C-9093-1C54720CB9C7}" type="slidenum">
              <a:rPr lang="en-US" smtClean="0">
                <a:solidFill>
                  <a:prstClr val="black">
                    <a:tint val="75000"/>
                  </a:prstClr>
                </a:solidFill>
              </a:rPr>
              <a:pPr/>
              <a:t>‹N›</a:t>
            </a:fld>
            <a:endParaRPr lang="en-US">
              <a:solidFill>
                <a:prstClr val="black">
                  <a:tint val="75000"/>
                </a:prstClr>
              </a:solidFill>
            </a:endParaRPr>
          </a:p>
        </p:txBody>
      </p:sp>
    </p:spTree>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D45C199-E91E-4342-8F09-58BE4D0358A6}" type="datetimeFigureOut">
              <a:rPr lang="en-US" smtClean="0">
                <a:solidFill>
                  <a:prstClr val="black">
                    <a:tint val="75000"/>
                  </a:prstClr>
                </a:solidFill>
              </a:rPr>
              <a:pPr/>
              <a:t>10/23/2017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5073F4-FE12-2B4C-9093-1C54720CB9C7}" type="slidenum">
              <a:rPr lang="en-US" smtClean="0">
                <a:solidFill>
                  <a:prstClr val="black">
                    <a:tint val="75000"/>
                  </a:prstClr>
                </a:solidFill>
              </a:rPr>
              <a:pPr/>
              <a:t>‹N›</a:t>
            </a:fld>
            <a:endParaRPr lang="en-US">
              <a:solidFill>
                <a:prstClr val="black">
                  <a:tint val="75000"/>
                </a:prstClr>
              </a:solidFill>
            </a:endParaRPr>
          </a:p>
        </p:txBody>
      </p:sp>
    </p:spTree>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45C199-E91E-4342-8F09-58BE4D0358A6}" type="datetimeFigureOut">
              <a:rPr lang="en-US" smtClean="0">
                <a:solidFill>
                  <a:prstClr val="black">
                    <a:tint val="75000"/>
                  </a:prstClr>
                </a:solidFill>
              </a:rPr>
              <a:pPr/>
              <a:t>10/23/2017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5073F4-FE12-2B4C-9093-1C54720CB9C7}" type="slidenum">
              <a:rPr lang="en-US" smtClean="0">
                <a:solidFill>
                  <a:prstClr val="black">
                    <a:tint val="75000"/>
                  </a:prstClr>
                </a:solidFill>
              </a:rPr>
              <a:pPr/>
              <a:t>‹N›</a:t>
            </a:fld>
            <a:endParaRPr lang="en-US">
              <a:solidFill>
                <a:prstClr val="black">
                  <a:tint val="75000"/>
                </a:prstClr>
              </a:solidFill>
            </a:endParaRPr>
          </a:p>
        </p:txBody>
      </p:sp>
    </p:spTree>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45C199-E91E-4342-8F09-58BE4D0358A6}" type="datetimeFigureOut">
              <a:rPr lang="en-US" smtClean="0">
                <a:solidFill>
                  <a:prstClr val="black">
                    <a:tint val="75000"/>
                  </a:prstClr>
                </a:solidFill>
              </a:rPr>
              <a:pPr/>
              <a:t>10/23/2017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5073F4-FE12-2B4C-9093-1C54720CB9C7}" type="slidenum">
              <a:rPr lang="en-US" smtClean="0">
                <a:solidFill>
                  <a:prstClr val="black">
                    <a:tint val="75000"/>
                  </a:prstClr>
                </a:solidFill>
              </a:rPr>
              <a:pPr/>
              <a:t>‹N›</a:t>
            </a:fld>
            <a:endParaRPr lang="en-US">
              <a:solidFill>
                <a:prstClr val="black">
                  <a:tint val="75000"/>
                </a:prstClr>
              </a:solidFill>
            </a:endParaRPr>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2"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fld id="{6750A8A9-E542-7C4A-AD75-DE1E10126AF3}" type="datetimeFigureOut">
              <a:rPr lang="it-IT" altLang="x-none"/>
              <a:pPr/>
              <a:t>23/10/2017</a:t>
            </a:fld>
            <a:endParaRPr lang="it-IT" altLang="x-none"/>
          </a:p>
        </p:txBody>
      </p:sp>
      <p:sp>
        <p:nvSpPr>
          <p:cNvPr id="6" name="Segnaposto piè di pagina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it-IT"/>
          </a:p>
        </p:txBody>
      </p:sp>
      <p:sp>
        <p:nvSpPr>
          <p:cNvPr id="7" name="Segnaposto numero diapositiva 6"/>
          <p:cNvSpPr>
            <a:spLocks noGrp="1"/>
          </p:cNvSpPr>
          <p:nvPr>
            <p:ph type="sldNum" sz="quarter" idx="12"/>
          </p:nvPr>
        </p:nvSpPr>
        <p:spPr/>
        <p:txBody>
          <a:bodyPr/>
          <a:lstStyle>
            <a:lvl1pPr>
              <a:defRPr/>
            </a:lvl1pPr>
          </a:lstStyle>
          <a:p>
            <a:fld id="{70C6EE4C-1808-4442-B0FE-4297DD84240B}" type="slidenum">
              <a:rPr lang="it-IT" altLang="x-none"/>
              <a:pPr/>
              <a:t>‹N›</a:t>
            </a:fld>
            <a:endParaRPr lang="it-IT" altLang="x-none"/>
          </a:p>
        </p:txBody>
      </p:sp>
    </p:spTree>
    <p:extLst>
      <p:ext uri="{BB962C8B-B14F-4D97-AF65-F5344CB8AC3E}">
        <p14:creationId xmlns:p14="http://schemas.microsoft.com/office/powerpoint/2010/main" val="1085840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fld id="{04C03807-42A0-8E4F-891C-12C9873E9DE3}" type="datetimeFigureOut">
              <a:rPr lang="it-IT" altLang="x-none"/>
              <a:pPr/>
              <a:t>23/10/2017</a:t>
            </a:fld>
            <a:endParaRPr lang="it-IT" altLang="x-none"/>
          </a:p>
        </p:txBody>
      </p:sp>
      <p:sp>
        <p:nvSpPr>
          <p:cNvPr id="6" name="Segnaposto piè di pagina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it-IT"/>
          </a:p>
        </p:txBody>
      </p:sp>
      <p:sp>
        <p:nvSpPr>
          <p:cNvPr id="7" name="Segnaposto numero diapositiva 6"/>
          <p:cNvSpPr>
            <a:spLocks noGrp="1"/>
          </p:cNvSpPr>
          <p:nvPr>
            <p:ph type="sldNum" sz="quarter" idx="12"/>
          </p:nvPr>
        </p:nvSpPr>
        <p:spPr/>
        <p:txBody>
          <a:bodyPr/>
          <a:lstStyle>
            <a:lvl1pPr>
              <a:defRPr/>
            </a:lvl1pPr>
          </a:lstStyle>
          <a:p>
            <a:fld id="{BCD29DC1-0E9D-D648-AB91-BA8FCD7917D9}" type="slidenum">
              <a:rPr lang="it-IT" altLang="x-none"/>
              <a:pPr/>
              <a:t>‹N›</a:t>
            </a:fld>
            <a:endParaRPr lang="it-IT" altLang="x-none"/>
          </a:p>
        </p:txBody>
      </p:sp>
    </p:spTree>
    <p:extLst>
      <p:ext uri="{BB962C8B-B14F-4D97-AF65-F5344CB8AC3E}">
        <p14:creationId xmlns:p14="http://schemas.microsoft.com/office/powerpoint/2010/main" val="410158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49.xml"/><Relationship Id="rId7" Type="http://schemas.openxmlformats.org/officeDocument/2006/relationships/image" Target="../media/image6.png"/><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image" Target="../media/image5.png"/><Relationship Id="rId5" Type="http://schemas.openxmlformats.org/officeDocument/2006/relationships/theme" Target="../theme/theme4.xml"/><Relationship Id="rId4"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53.xml"/><Relationship Id="rId7" Type="http://schemas.openxmlformats.org/officeDocument/2006/relationships/image" Target="../media/image6.png"/><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image" Target="../media/image5.png"/><Relationship Id="rId5" Type="http://schemas.openxmlformats.org/officeDocument/2006/relationships/theme" Target="../theme/theme5.xml"/><Relationship Id="rId4"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image" Target="../media/image11.png"/><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10.jpe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9.png"/><Relationship Id="rId5" Type="http://schemas.openxmlformats.org/officeDocument/2006/relationships/slideLayout" Target="../slideLayouts/slideLayout59.xml"/><Relationship Id="rId10" Type="http://schemas.openxmlformats.org/officeDocument/2006/relationships/image" Target="../media/image8.png"/><Relationship Id="rId4" Type="http://schemas.openxmlformats.org/officeDocument/2006/relationships/slideLayout" Target="../slideLayouts/slideLayout58.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it-IT" altLang="x-none"/>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it-IT" altLang="x-none"/>
              <a:t>Fare clic per modificare stili del testo dello schema</a:t>
            </a:r>
          </a:p>
          <a:p>
            <a:pPr lvl="1"/>
            <a:r>
              <a:rPr lang="it-IT" altLang="x-none"/>
              <a:t>Secondo livello</a:t>
            </a:r>
          </a:p>
          <a:p>
            <a:pPr lvl="2"/>
            <a:r>
              <a:rPr lang="it-IT" altLang="x-none"/>
              <a:t>Terzo livello</a:t>
            </a:r>
          </a:p>
          <a:p>
            <a:pPr lvl="3"/>
            <a:r>
              <a:rPr lang="it-IT" altLang="x-none"/>
              <a:t>Quarto livello</a:t>
            </a:r>
          </a:p>
          <a:p>
            <a:pPr lvl="4"/>
            <a:r>
              <a:rPr lang="it-IT" altLang="x-none"/>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EFB488BF-9DE9-D94A-8773-7CF4B7A9B6D9}" type="datetimeFigureOut">
              <a:rPr lang="it-IT" altLang="x-none"/>
              <a:pPr/>
              <a:t>23/10/2017</a:t>
            </a:fld>
            <a:endParaRPr lang="it-IT" altLang="x-none"/>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52F14974-6EE9-9449-AD20-CCF6E6AA51F4}" type="slidenum">
              <a:rPr lang="it-IT" altLang="x-none"/>
              <a:pPr/>
              <a:t>‹N›</a:t>
            </a:fld>
            <a:endParaRPr lang="it-IT" altLang="x-none"/>
          </a:p>
        </p:txBody>
      </p:sp>
    </p:spTree>
  </p:cSld>
  <p:clrMap bg1="lt1" tx1="dk1" bg2="lt2" tx2="dk2" accent1="accent1" accent2="accent2" accent3="accent3" accent4="accent4" accent5="accent5" accent6="accent6" hlink="hlink" folHlink="folHlink"/>
  <p:sldLayoutIdLst>
    <p:sldLayoutId id="2147484111" r:id="rId1"/>
    <p:sldLayoutId id="2147484112" r:id="rId2"/>
    <p:sldLayoutId id="2147484113" r:id="rId3"/>
    <p:sldLayoutId id="2147484114" r:id="rId4"/>
    <p:sldLayoutId id="2147484115" r:id="rId5"/>
    <p:sldLayoutId id="2147484116" r:id="rId6"/>
    <p:sldLayoutId id="2147484117" r:id="rId7"/>
    <p:sldLayoutId id="2147484118" r:id="rId8"/>
    <p:sldLayoutId id="2147484119" r:id="rId9"/>
    <p:sldLayoutId id="2147484120" r:id="rId10"/>
    <p:sldLayoutId id="2147484121" r:id="rId11"/>
    <p:sldLayoutId id="2147484122" r:id="rId12"/>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602" name="Segnaposto titolo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it-IT" altLang="x-none"/>
              <a:t>Fare clic per modificare stile</a:t>
            </a:r>
            <a:endParaRPr lang="en-GB" altLang="x-none"/>
          </a:p>
        </p:txBody>
      </p:sp>
      <p:sp>
        <p:nvSpPr>
          <p:cNvPr id="25603" name="Segnaposto testo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it-IT" altLang="x-none"/>
              <a:t>Fare clic per modificare gli stili del testo dello schema</a:t>
            </a:r>
          </a:p>
          <a:p>
            <a:pPr lvl="1"/>
            <a:r>
              <a:rPr lang="it-IT" altLang="x-none"/>
              <a:t>Secondo livello</a:t>
            </a:r>
          </a:p>
          <a:p>
            <a:pPr lvl="2"/>
            <a:r>
              <a:rPr lang="it-IT" altLang="x-none"/>
              <a:t>Terzo livello</a:t>
            </a:r>
          </a:p>
          <a:p>
            <a:pPr lvl="3"/>
            <a:r>
              <a:rPr lang="it-IT" altLang="x-none"/>
              <a:t>Quarto livello</a:t>
            </a:r>
          </a:p>
          <a:p>
            <a:pPr lvl="4"/>
            <a:r>
              <a:rPr lang="it-IT" altLang="x-none"/>
              <a:t>Quinto livello</a:t>
            </a:r>
            <a:endParaRPr lang="en-GB" altLang="x-none"/>
          </a:p>
        </p:txBody>
      </p:sp>
      <p:sp>
        <p:nvSpPr>
          <p:cNvPr id="4" name="Segnaposto data 3"/>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4B42CA59-907C-FC44-B3D3-E8CF8A6A3442}" type="datetimeFigureOut">
              <a:rPr lang="en-GB" altLang="x-none"/>
              <a:pPr/>
              <a:t>23/10/2017</a:t>
            </a:fld>
            <a:endParaRPr lang="en-GB" altLang="x-none"/>
          </a:p>
        </p:txBody>
      </p:sp>
      <p:sp>
        <p:nvSpPr>
          <p:cNvPr id="5" name="Segnaposto piè di pagina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cs typeface="+mn-cs"/>
              </a:defRPr>
            </a:lvl1pPr>
          </a:lstStyle>
          <a:p>
            <a:pPr>
              <a:defRPr/>
            </a:pPr>
            <a:endParaRPr lang="en-GB"/>
          </a:p>
        </p:txBody>
      </p:sp>
      <p:sp>
        <p:nvSpPr>
          <p:cNvPr id="6" name="Segnaposto numero diapositiva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9572C5E5-2A8E-FE4F-9DA7-ACA0D5B5953F}" type="slidenum">
              <a:rPr lang="en-GB" altLang="x-none"/>
              <a:pPr/>
              <a:t>‹N›</a:t>
            </a:fld>
            <a:endParaRPr lang="en-GB" altLang="x-none"/>
          </a:p>
        </p:txBody>
      </p:sp>
    </p:spTree>
  </p:cSld>
  <p:clrMap bg1="lt1" tx1="dk1" bg2="lt2" tx2="dk2" accent1="accent1" accent2="accent2" accent3="accent3" accent4="accent4" accent5="accent5" accent6="accent6" hlink="hlink" folHlink="folHlink"/>
  <p:sldLayoutIdLst>
    <p:sldLayoutId id="2147484135" r:id="rId1"/>
    <p:sldLayoutId id="2147484136" r:id="rId2"/>
    <p:sldLayoutId id="2147484137" r:id="rId3"/>
    <p:sldLayoutId id="2147484138" r:id="rId4"/>
    <p:sldLayoutId id="2147484139" r:id="rId5"/>
    <p:sldLayoutId id="2147484140" r:id="rId6"/>
    <p:sldLayoutId id="2147484141" r:id="rId7"/>
    <p:sldLayoutId id="2147484142" r:id="rId8"/>
    <p:sldLayoutId id="2147484143" r:id="rId9"/>
    <p:sldLayoutId id="2147484144" r:id="rId10"/>
    <p:sldLayoutId id="2147484145" r:id="rId11"/>
    <p:sldLayoutId id="2147484146" r:id="rId12"/>
    <p:sldLayoutId id="2147484147" r:id="rId13"/>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eaLnBrk="0" fontAlgn="base" hangingPunct="0">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eaLnBrk="0" fontAlgn="base" hangingPunct="0">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eaLnBrk="0" fontAlgn="base" hangingPunct="0">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eaLnBrk="0" fontAlgn="base" hangingPunct="0">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1788" y="106363"/>
            <a:ext cx="8489950" cy="866775"/>
          </a:xfrm>
          <a:prstGeom prst="rect">
            <a:avLst/>
          </a:prstGeom>
        </p:spPr>
        <p:txBody>
          <a:bodyPr vert="horz" lIns="0" tIns="45720" rIns="0" bIns="45720" rtlCol="0" anchor="ctr">
            <a:normAutofit/>
          </a:bodyPr>
          <a:lstStyle/>
          <a:p>
            <a:r>
              <a:rPr lang="nl-NL" smtClean="0"/>
              <a:t>Klik om de stijl te bewerken</a:t>
            </a:r>
            <a:endParaRPr lang="en-US" dirty="0"/>
          </a:p>
        </p:txBody>
      </p:sp>
      <p:sp>
        <p:nvSpPr>
          <p:cNvPr id="86019" name="Text Placeholder 2"/>
          <p:cNvSpPr>
            <a:spLocks noGrp="1"/>
          </p:cNvSpPr>
          <p:nvPr>
            <p:ph type="body" idx="1"/>
          </p:nvPr>
        </p:nvSpPr>
        <p:spPr bwMode="auto">
          <a:xfrm>
            <a:off x="331788" y="1108075"/>
            <a:ext cx="8489950" cy="467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45720" numCol="1" anchor="t" anchorCtr="0" compatLnSpc="1">
            <a:prstTxWarp prst="textNoShape">
              <a:avLst/>
            </a:prstTxWarp>
          </a:bodyPr>
          <a:lstStyle/>
          <a:p>
            <a:pPr lvl="0"/>
            <a:r>
              <a:rPr lang="en-US" altLang="x-none"/>
              <a:t>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5" name="Footer Placeholder 4"/>
          <p:cNvSpPr>
            <a:spLocks noGrp="1"/>
          </p:cNvSpPr>
          <p:nvPr>
            <p:ph type="ftr" sz="quarter" idx="3"/>
          </p:nvPr>
        </p:nvSpPr>
        <p:spPr>
          <a:xfrm>
            <a:off x="5457825" y="6237288"/>
            <a:ext cx="3363913" cy="315912"/>
          </a:xfrm>
          <a:prstGeom prst="rect">
            <a:avLst/>
          </a:prstGeom>
        </p:spPr>
        <p:txBody>
          <a:bodyPr vert="horz" lIns="91440" tIns="45720" rIns="91440" bIns="45720" rtlCol="0" anchor="ctr"/>
          <a:lstStyle>
            <a:lvl1pPr algn="r" fontAlgn="auto">
              <a:spcBef>
                <a:spcPts val="0"/>
              </a:spcBef>
              <a:spcAft>
                <a:spcPts val="0"/>
              </a:spcAft>
              <a:defRPr sz="1000" b="0" dirty="0">
                <a:solidFill>
                  <a:srgbClr val="1E3562"/>
                </a:solidFill>
                <a:latin typeface="Calibri"/>
                <a:ea typeface="+mn-ea"/>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148" r:id="rId1"/>
    <p:sldLayoutId id="2147484149" r:id="rId2"/>
    <p:sldLayoutId id="2147484150" r:id="rId3"/>
    <p:sldLayoutId id="2147484151" r:id="rId4"/>
    <p:sldLayoutId id="2147484152" r:id="rId5"/>
    <p:sldLayoutId id="2147484153" r:id="rId6"/>
    <p:sldLayoutId id="2147484154" r:id="rId7"/>
    <p:sldLayoutId id="2147484155" r:id="rId8"/>
    <p:sldLayoutId id="2147484156" r:id="rId9"/>
    <p:sldLayoutId id="2147484157" r:id="rId10"/>
    <p:sldLayoutId id="2147484158" r:id="rId11"/>
    <p:sldLayoutId id="2147484159" r:id="rId12"/>
    <p:sldLayoutId id="2147484160" r:id="rId13"/>
    <p:sldLayoutId id="2147484161" r:id="rId14"/>
    <p:sldLayoutId id="2147484162" r:id="rId15"/>
    <p:sldLayoutId id="2147484163" r:id="rId16"/>
    <p:sldLayoutId id="2147484164" r:id="rId17"/>
    <p:sldLayoutId id="2147484165" r:id="rId18"/>
    <p:sldLayoutId id="2147484166" r:id="rId19"/>
    <p:sldLayoutId id="2147484167" r:id="rId20"/>
    <p:sldLayoutId id="2147484201" r:id="rId21"/>
  </p:sldLayoutIdLst>
  <p:hf sldNum="0" hdr="0" dt="0"/>
  <p:txStyles>
    <p:titleStyle>
      <a:lvl1pPr algn="l" defTabSz="685800" rtl="0" fontAlgn="base">
        <a:lnSpc>
          <a:spcPct val="90000"/>
        </a:lnSpc>
        <a:spcBef>
          <a:spcPct val="0"/>
        </a:spcBef>
        <a:spcAft>
          <a:spcPct val="0"/>
        </a:spcAft>
        <a:defRPr sz="3200" b="1" kern="1200" spc="30">
          <a:solidFill>
            <a:schemeClr val="tx2"/>
          </a:solidFill>
          <a:latin typeface="Arial" charset="0"/>
          <a:ea typeface="Arial" charset="0"/>
          <a:cs typeface="Arial" charset="0"/>
        </a:defRPr>
      </a:lvl1pPr>
      <a:lvl2pPr algn="l" defTabSz="685800" rtl="0" fontAlgn="base">
        <a:lnSpc>
          <a:spcPct val="90000"/>
        </a:lnSpc>
        <a:spcBef>
          <a:spcPct val="0"/>
        </a:spcBef>
        <a:spcAft>
          <a:spcPct val="0"/>
        </a:spcAft>
        <a:defRPr sz="3200" b="1">
          <a:solidFill>
            <a:schemeClr val="tx2"/>
          </a:solidFill>
          <a:latin typeface="Arial" charset="0"/>
          <a:ea typeface="Arial" charset="0"/>
          <a:cs typeface="Arial" charset="0"/>
        </a:defRPr>
      </a:lvl2pPr>
      <a:lvl3pPr algn="l" defTabSz="685800" rtl="0" fontAlgn="base">
        <a:lnSpc>
          <a:spcPct val="90000"/>
        </a:lnSpc>
        <a:spcBef>
          <a:spcPct val="0"/>
        </a:spcBef>
        <a:spcAft>
          <a:spcPct val="0"/>
        </a:spcAft>
        <a:defRPr sz="3200" b="1">
          <a:solidFill>
            <a:schemeClr val="tx2"/>
          </a:solidFill>
          <a:latin typeface="Arial" charset="0"/>
          <a:ea typeface="Arial" charset="0"/>
          <a:cs typeface="Arial" charset="0"/>
        </a:defRPr>
      </a:lvl3pPr>
      <a:lvl4pPr algn="l" defTabSz="685800" rtl="0" fontAlgn="base">
        <a:lnSpc>
          <a:spcPct val="90000"/>
        </a:lnSpc>
        <a:spcBef>
          <a:spcPct val="0"/>
        </a:spcBef>
        <a:spcAft>
          <a:spcPct val="0"/>
        </a:spcAft>
        <a:defRPr sz="3200" b="1">
          <a:solidFill>
            <a:schemeClr val="tx2"/>
          </a:solidFill>
          <a:latin typeface="Arial" charset="0"/>
          <a:ea typeface="Arial" charset="0"/>
          <a:cs typeface="Arial" charset="0"/>
        </a:defRPr>
      </a:lvl4pPr>
      <a:lvl5pPr algn="l" defTabSz="685800" rtl="0" fontAlgn="base">
        <a:lnSpc>
          <a:spcPct val="90000"/>
        </a:lnSpc>
        <a:spcBef>
          <a:spcPct val="0"/>
        </a:spcBef>
        <a:spcAft>
          <a:spcPct val="0"/>
        </a:spcAft>
        <a:defRPr sz="3200" b="1">
          <a:solidFill>
            <a:schemeClr val="tx2"/>
          </a:solidFill>
          <a:latin typeface="Arial" charset="0"/>
          <a:ea typeface="Arial" charset="0"/>
          <a:cs typeface="Arial" charset="0"/>
        </a:defRPr>
      </a:lvl5pPr>
      <a:lvl6pPr marL="457200" algn="l" defTabSz="685800" rtl="0" fontAlgn="base">
        <a:lnSpc>
          <a:spcPct val="90000"/>
        </a:lnSpc>
        <a:spcBef>
          <a:spcPct val="0"/>
        </a:spcBef>
        <a:spcAft>
          <a:spcPct val="0"/>
        </a:spcAft>
        <a:defRPr sz="3200" b="1">
          <a:solidFill>
            <a:schemeClr val="tx2"/>
          </a:solidFill>
          <a:latin typeface="Arial" charset="0"/>
          <a:ea typeface="Arial" charset="0"/>
          <a:cs typeface="Arial" charset="0"/>
        </a:defRPr>
      </a:lvl6pPr>
      <a:lvl7pPr marL="914400" algn="l" defTabSz="685800" rtl="0" fontAlgn="base">
        <a:lnSpc>
          <a:spcPct val="90000"/>
        </a:lnSpc>
        <a:spcBef>
          <a:spcPct val="0"/>
        </a:spcBef>
        <a:spcAft>
          <a:spcPct val="0"/>
        </a:spcAft>
        <a:defRPr sz="3200" b="1">
          <a:solidFill>
            <a:schemeClr val="tx2"/>
          </a:solidFill>
          <a:latin typeface="Arial" charset="0"/>
          <a:ea typeface="Arial" charset="0"/>
          <a:cs typeface="Arial" charset="0"/>
        </a:defRPr>
      </a:lvl7pPr>
      <a:lvl8pPr marL="1371600" algn="l" defTabSz="685800" rtl="0" fontAlgn="base">
        <a:lnSpc>
          <a:spcPct val="90000"/>
        </a:lnSpc>
        <a:spcBef>
          <a:spcPct val="0"/>
        </a:spcBef>
        <a:spcAft>
          <a:spcPct val="0"/>
        </a:spcAft>
        <a:defRPr sz="3200" b="1">
          <a:solidFill>
            <a:schemeClr val="tx2"/>
          </a:solidFill>
          <a:latin typeface="Arial" charset="0"/>
          <a:ea typeface="Arial" charset="0"/>
          <a:cs typeface="Arial" charset="0"/>
        </a:defRPr>
      </a:lvl8pPr>
      <a:lvl9pPr marL="1828800" algn="l" defTabSz="685800" rtl="0" fontAlgn="base">
        <a:lnSpc>
          <a:spcPct val="90000"/>
        </a:lnSpc>
        <a:spcBef>
          <a:spcPct val="0"/>
        </a:spcBef>
        <a:spcAft>
          <a:spcPct val="0"/>
        </a:spcAft>
        <a:defRPr sz="3200" b="1">
          <a:solidFill>
            <a:schemeClr val="tx2"/>
          </a:solidFill>
          <a:latin typeface="Arial" charset="0"/>
          <a:ea typeface="Arial" charset="0"/>
          <a:cs typeface="Arial" charset="0"/>
        </a:defRPr>
      </a:lvl9pPr>
    </p:titleStyle>
    <p:bodyStyle>
      <a:lvl1pPr marL="171450" indent="-171450" algn="l" defTabSz="685800" rtl="0" fontAlgn="base">
        <a:lnSpc>
          <a:spcPct val="90000"/>
        </a:lnSpc>
        <a:spcBef>
          <a:spcPts val="750"/>
        </a:spcBef>
        <a:spcAft>
          <a:spcPct val="0"/>
        </a:spcAft>
        <a:buClr>
          <a:schemeClr val="accent1"/>
        </a:buClr>
        <a:buFont typeface="Arial" charset="0"/>
        <a:buChar char="•"/>
        <a:defRPr sz="2200" kern="1200">
          <a:solidFill>
            <a:srgbClr val="1D1D1D"/>
          </a:solidFill>
          <a:latin typeface="Arial" charset="0"/>
          <a:ea typeface="Arial" charset="0"/>
          <a:cs typeface="Arial" charset="0"/>
        </a:defRPr>
      </a:lvl1pPr>
      <a:lvl2pPr marL="514350" indent="-171450" algn="l" defTabSz="685800" rtl="0" fontAlgn="base">
        <a:lnSpc>
          <a:spcPct val="90000"/>
        </a:lnSpc>
        <a:spcBef>
          <a:spcPts val="375"/>
        </a:spcBef>
        <a:spcAft>
          <a:spcPct val="0"/>
        </a:spcAft>
        <a:buClr>
          <a:schemeClr val="accent1"/>
        </a:buClr>
        <a:buFont typeface="Wingdings" charset="2"/>
        <a:buChar char="§"/>
        <a:defRPr sz="2000" kern="1200">
          <a:solidFill>
            <a:srgbClr val="1D1D1D"/>
          </a:solidFill>
          <a:latin typeface="Arial" charset="0"/>
          <a:ea typeface="Arial" charset="0"/>
          <a:cs typeface="Arial" charset="0"/>
        </a:defRPr>
      </a:lvl2pPr>
      <a:lvl3pPr marL="857250" indent="-171450" algn="l" defTabSz="685800" rtl="0" fontAlgn="base">
        <a:lnSpc>
          <a:spcPct val="90000"/>
        </a:lnSpc>
        <a:spcBef>
          <a:spcPts val="375"/>
        </a:spcBef>
        <a:spcAft>
          <a:spcPct val="0"/>
        </a:spcAft>
        <a:buClr>
          <a:schemeClr val="accent1"/>
        </a:buClr>
        <a:buFont typeface="Arial" charset="0"/>
        <a:buChar char="•"/>
        <a:defRPr kern="1200">
          <a:solidFill>
            <a:srgbClr val="1D1D1D"/>
          </a:solidFill>
          <a:latin typeface="Arial" charset="0"/>
          <a:ea typeface="Arial" charset="0"/>
          <a:cs typeface="Arial" charset="0"/>
        </a:defRPr>
      </a:lvl3pPr>
      <a:lvl4pPr marL="1200150" indent="-171450" algn="l" defTabSz="685800" rtl="0" fontAlgn="base">
        <a:lnSpc>
          <a:spcPct val="90000"/>
        </a:lnSpc>
        <a:spcBef>
          <a:spcPts val="375"/>
        </a:spcBef>
        <a:spcAft>
          <a:spcPct val="0"/>
        </a:spcAft>
        <a:buClr>
          <a:schemeClr val="accent1"/>
        </a:buClr>
        <a:buFont typeface="Wingdings" charset="2"/>
        <a:buChar char="§"/>
        <a:defRPr sz="1600" kern="1200">
          <a:solidFill>
            <a:srgbClr val="1D1D1D"/>
          </a:solidFill>
          <a:latin typeface="Arial" charset="0"/>
          <a:ea typeface="Arial" charset="0"/>
          <a:cs typeface="Arial" charset="0"/>
        </a:defRPr>
      </a:lvl4pPr>
      <a:lvl5pPr marL="1543050" indent="-171450" algn="l" defTabSz="685800" rtl="0" fontAlgn="base">
        <a:lnSpc>
          <a:spcPct val="90000"/>
        </a:lnSpc>
        <a:spcBef>
          <a:spcPts val="375"/>
        </a:spcBef>
        <a:spcAft>
          <a:spcPct val="0"/>
        </a:spcAft>
        <a:buClr>
          <a:schemeClr val="accent1"/>
        </a:buClr>
        <a:buFont typeface="Arial" charset="0"/>
        <a:buChar char="•"/>
        <a:defRPr sz="1400" kern="1200">
          <a:solidFill>
            <a:srgbClr val="1D1D1D"/>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pic>
        <p:nvPicPr>
          <p:cNvPr id="8" name="Picture 7" descr="pattern-01.png"/>
          <p:cNvPicPr>
            <a:picLocks noChangeAspect="1"/>
          </p:cNvPicPr>
          <p:nvPr/>
        </p:nvPicPr>
        <p:blipFill rotWithShape="1">
          <a:blip r:embed="rId6" cstate="print">
            <a:duotone>
              <a:schemeClr val="bg2">
                <a:shade val="45000"/>
                <a:satMod val="135000"/>
              </a:schemeClr>
              <a:prstClr val="white"/>
            </a:duotone>
            <a:lum bright="-20000"/>
            <a:extLst>
              <a:ext uri="{28A0092B-C50C-407E-A947-70E740481C1C}">
                <a14:useLocalDpi xmlns:a14="http://schemas.microsoft.com/office/drawing/2010/main"/>
              </a:ext>
            </a:extLst>
          </a:blip>
          <a:srcRect r="-9265"/>
          <a:stretch/>
        </p:blipFill>
        <p:spPr>
          <a:xfrm>
            <a:off x="0" y="-712902"/>
            <a:ext cx="8054964" cy="6041223"/>
          </a:xfrm>
          <a:prstGeom prst="rect">
            <a:avLst/>
          </a:prstGeom>
        </p:spPr>
      </p:pic>
      <p:pic>
        <p:nvPicPr>
          <p:cNvPr id="87043" name="Picture 8" descr="Crop3-02.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3154363" cy="500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4" name="Picture 5" descr="MT EU 2017 LOGO-02.pn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516688" y="4773613"/>
            <a:ext cx="2211387" cy="208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68" r:id="rId1"/>
    <p:sldLayoutId id="2147484169" r:id="rId2"/>
    <p:sldLayoutId id="2147484170" r:id="rId3"/>
    <p:sldLayoutId id="2147484172" r:id="rId4"/>
  </p:sldLayoutIdLst>
  <p:hf sldNum="0" hdr="0" dt="0"/>
  <p:txStyles>
    <p:titleStyle>
      <a:lvl1pPr algn="ctr" rtl="0" fontAlgn="base">
        <a:spcBef>
          <a:spcPct val="0"/>
        </a:spcBef>
        <a:spcAft>
          <a:spcPct val="0"/>
        </a:spcAft>
        <a:defRPr sz="4400" kern="1200">
          <a:solidFill>
            <a:schemeClr val="tx1"/>
          </a:solidFill>
          <a:latin typeface="+mj-lt"/>
          <a:ea typeface="ＭＳ Ｐゴシック" charset="-128"/>
          <a:cs typeface="+mj-cs"/>
        </a:defRPr>
      </a:lvl1pPr>
      <a:lvl2pPr algn="ctr" rtl="0" fontAlgn="base">
        <a:spcBef>
          <a:spcPct val="0"/>
        </a:spcBef>
        <a:spcAft>
          <a:spcPct val="0"/>
        </a:spcAft>
        <a:defRPr sz="4400">
          <a:solidFill>
            <a:schemeClr val="tx1"/>
          </a:solidFill>
          <a:latin typeface="Calibri" charset="0"/>
          <a:ea typeface="ＭＳ Ｐゴシック" charset="-128"/>
        </a:defRPr>
      </a:lvl2pPr>
      <a:lvl3pPr algn="ctr" rtl="0" fontAlgn="base">
        <a:spcBef>
          <a:spcPct val="0"/>
        </a:spcBef>
        <a:spcAft>
          <a:spcPct val="0"/>
        </a:spcAft>
        <a:defRPr sz="4400">
          <a:solidFill>
            <a:schemeClr val="tx1"/>
          </a:solidFill>
          <a:latin typeface="Calibri" charset="0"/>
          <a:ea typeface="ＭＳ Ｐゴシック" charset="-128"/>
        </a:defRPr>
      </a:lvl3pPr>
      <a:lvl4pPr algn="ctr" rtl="0" fontAlgn="base">
        <a:spcBef>
          <a:spcPct val="0"/>
        </a:spcBef>
        <a:spcAft>
          <a:spcPct val="0"/>
        </a:spcAft>
        <a:defRPr sz="4400">
          <a:solidFill>
            <a:schemeClr val="tx1"/>
          </a:solidFill>
          <a:latin typeface="Calibri" charset="0"/>
          <a:ea typeface="ＭＳ Ｐゴシック" charset="-128"/>
        </a:defRPr>
      </a:lvl4pPr>
      <a:lvl5pPr algn="ctr" rtl="0" fontAlgn="base">
        <a:spcBef>
          <a:spcPct val="0"/>
        </a:spcBef>
        <a:spcAft>
          <a:spcPct val="0"/>
        </a:spcAft>
        <a:defRPr sz="4400">
          <a:solidFill>
            <a:schemeClr val="tx1"/>
          </a:solidFill>
          <a:latin typeface="Calibri" charset="0"/>
          <a:ea typeface="ＭＳ Ｐゴシック" charset="-128"/>
        </a:defRPr>
      </a:lvl5pPr>
      <a:lvl6pPr marL="457200" algn="ctr" rtl="0" fontAlgn="base">
        <a:spcBef>
          <a:spcPct val="0"/>
        </a:spcBef>
        <a:spcAft>
          <a:spcPct val="0"/>
        </a:spcAft>
        <a:defRPr sz="4400">
          <a:solidFill>
            <a:schemeClr val="tx1"/>
          </a:solidFill>
          <a:latin typeface="Calibri" charset="0"/>
          <a:ea typeface="ＭＳ Ｐゴシック" charset="-128"/>
        </a:defRPr>
      </a:lvl6pPr>
      <a:lvl7pPr marL="914400" algn="ctr" rtl="0" fontAlgn="base">
        <a:spcBef>
          <a:spcPct val="0"/>
        </a:spcBef>
        <a:spcAft>
          <a:spcPct val="0"/>
        </a:spcAft>
        <a:defRPr sz="4400">
          <a:solidFill>
            <a:schemeClr val="tx1"/>
          </a:solidFill>
          <a:latin typeface="Calibri" charset="0"/>
          <a:ea typeface="ＭＳ Ｐゴシック" charset="-128"/>
        </a:defRPr>
      </a:lvl7pPr>
      <a:lvl8pPr marL="1371600" algn="ctr" rtl="0" fontAlgn="base">
        <a:spcBef>
          <a:spcPct val="0"/>
        </a:spcBef>
        <a:spcAft>
          <a:spcPct val="0"/>
        </a:spcAft>
        <a:defRPr sz="4400">
          <a:solidFill>
            <a:schemeClr val="tx1"/>
          </a:solidFill>
          <a:latin typeface="Calibri" charset="0"/>
          <a:ea typeface="ＭＳ Ｐゴシック" charset="-128"/>
        </a:defRPr>
      </a:lvl8pPr>
      <a:lvl9pPr marL="1828800" algn="ctr" rtl="0" fontAlgn="base">
        <a:spcBef>
          <a:spcPct val="0"/>
        </a:spcBef>
        <a:spcAft>
          <a:spcPct val="0"/>
        </a:spcAft>
        <a:defRPr sz="4400">
          <a:solidFill>
            <a:schemeClr val="tx1"/>
          </a:solidFill>
          <a:latin typeface="Calibri" charset="0"/>
          <a:ea typeface="ＭＳ Ｐゴシック" charset="-128"/>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128"/>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pic>
        <p:nvPicPr>
          <p:cNvPr id="8" name="Picture 7" descr="pattern-01.png"/>
          <p:cNvPicPr>
            <a:picLocks noChangeAspect="1"/>
          </p:cNvPicPr>
          <p:nvPr/>
        </p:nvPicPr>
        <p:blipFill rotWithShape="1">
          <a:blip r:embed="rId6" cstate="print">
            <a:duotone>
              <a:schemeClr val="bg2">
                <a:shade val="45000"/>
                <a:satMod val="135000"/>
              </a:schemeClr>
              <a:prstClr val="white"/>
            </a:duotone>
            <a:lum bright="-20000"/>
            <a:extLst>
              <a:ext uri="{28A0092B-C50C-407E-A947-70E740481C1C}">
                <a14:useLocalDpi xmlns:a14="http://schemas.microsoft.com/office/drawing/2010/main"/>
              </a:ext>
            </a:extLst>
          </a:blip>
          <a:srcRect r="-9265"/>
          <a:stretch/>
        </p:blipFill>
        <p:spPr>
          <a:xfrm>
            <a:off x="0" y="-712902"/>
            <a:ext cx="8054964" cy="6041223"/>
          </a:xfrm>
          <a:prstGeom prst="rect">
            <a:avLst/>
          </a:prstGeom>
        </p:spPr>
      </p:pic>
      <p:pic>
        <p:nvPicPr>
          <p:cNvPr id="87043" name="Picture 8" descr="Crop3-02.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3154363" cy="500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4" name="Picture 5" descr="MT EU 2017 LOGO-02.pn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516688" y="4773613"/>
            <a:ext cx="2211387" cy="208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4267326"/>
      </p:ext>
    </p:extLst>
  </p:cSld>
  <p:clrMap bg1="lt1" tx1="dk1" bg2="lt2" tx2="dk2" accent1="accent1" accent2="accent2" accent3="accent3" accent4="accent4" accent5="accent5" accent6="accent6" hlink="hlink" folHlink="folHlink"/>
  <p:sldLayoutIdLst>
    <p:sldLayoutId id="2147484174" r:id="rId1"/>
    <p:sldLayoutId id="2147484175" r:id="rId2"/>
    <p:sldLayoutId id="2147484176" r:id="rId3"/>
    <p:sldLayoutId id="2147484178" r:id="rId4"/>
  </p:sldLayoutIdLst>
  <p:hf sldNum="0" hdr="0" dt="0"/>
  <p:txStyles>
    <p:titleStyle>
      <a:lvl1pPr algn="ctr" rtl="0" fontAlgn="base">
        <a:spcBef>
          <a:spcPct val="0"/>
        </a:spcBef>
        <a:spcAft>
          <a:spcPct val="0"/>
        </a:spcAft>
        <a:defRPr sz="4400" kern="1200">
          <a:solidFill>
            <a:schemeClr val="tx1"/>
          </a:solidFill>
          <a:latin typeface="+mj-lt"/>
          <a:ea typeface="ＭＳ Ｐゴシック" charset="-128"/>
          <a:cs typeface="+mj-cs"/>
        </a:defRPr>
      </a:lvl1pPr>
      <a:lvl2pPr algn="ctr" rtl="0" fontAlgn="base">
        <a:spcBef>
          <a:spcPct val="0"/>
        </a:spcBef>
        <a:spcAft>
          <a:spcPct val="0"/>
        </a:spcAft>
        <a:defRPr sz="4400">
          <a:solidFill>
            <a:schemeClr val="tx1"/>
          </a:solidFill>
          <a:latin typeface="Calibri" charset="0"/>
          <a:ea typeface="ＭＳ Ｐゴシック" charset="-128"/>
        </a:defRPr>
      </a:lvl2pPr>
      <a:lvl3pPr algn="ctr" rtl="0" fontAlgn="base">
        <a:spcBef>
          <a:spcPct val="0"/>
        </a:spcBef>
        <a:spcAft>
          <a:spcPct val="0"/>
        </a:spcAft>
        <a:defRPr sz="4400">
          <a:solidFill>
            <a:schemeClr val="tx1"/>
          </a:solidFill>
          <a:latin typeface="Calibri" charset="0"/>
          <a:ea typeface="ＭＳ Ｐゴシック" charset="-128"/>
        </a:defRPr>
      </a:lvl3pPr>
      <a:lvl4pPr algn="ctr" rtl="0" fontAlgn="base">
        <a:spcBef>
          <a:spcPct val="0"/>
        </a:spcBef>
        <a:spcAft>
          <a:spcPct val="0"/>
        </a:spcAft>
        <a:defRPr sz="4400">
          <a:solidFill>
            <a:schemeClr val="tx1"/>
          </a:solidFill>
          <a:latin typeface="Calibri" charset="0"/>
          <a:ea typeface="ＭＳ Ｐゴシック" charset="-128"/>
        </a:defRPr>
      </a:lvl4pPr>
      <a:lvl5pPr algn="ctr" rtl="0" fontAlgn="base">
        <a:spcBef>
          <a:spcPct val="0"/>
        </a:spcBef>
        <a:spcAft>
          <a:spcPct val="0"/>
        </a:spcAft>
        <a:defRPr sz="4400">
          <a:solidFill>
            <a:schemeClr val="tx1"/>
          </a:solidFill>
          <a:latin typeface="Calibri" charset="0"/>
          <a:ea typeface="ＭＳ Ｐゴシック" charset="-128"/>
        </a:defRPr>
      </a:lvl5pPr>
      <a:lvl6pPr marL="457200" algn="ctr" rtl="0" fontAlgn="base">
        <a:spcBef>
          <a:spcPct val="0"/>
        </a:spcBef>
        <a:spcAft>
          <a:spcPct val="0"/>
        </a:spcAft>
        <a:defRPr sz="4400">
          <a:solidFill>
            <a:schemeClr val="tx1"/>
          </a:solidFill>
          <a:latin typeface="Calibri" charset="0"/>
          <a:ea typeface="ＭＳ Ｐゴシック" charset="-128"/>
        </a:defRPr>
      </a:lvl6pPr>
      <a:lvl7pPr marL="914400" algn="ctr" rtl="0" fontAlgn="base">
        <a:spcBef>
          <a:spcPct val="0"/>
        </a:spcBef>
        <a:spcAft>
          <a:spcPct val="0"/>
        </a:spcAft>
        <a:defRPr sz="4400">
          <a:solidFill>
            <a:schemeClr val="tx1"/>
          </a:solidFill>
          <a:latin typeface="Calibri" charset="0"/>
          <a:ea typeface="ＭＳ Ｐゴシック" charset="-128"/>
        </a:defRPr>
      </a:lvl7pPr>
      <a:lvl8pPr marL="1371600" algn="ctr" rtl="0" fontAlgn="base">
        <a:spcBef>
          <a:spcPct val="0"/>
        </a:spcBef>
        <a:spcAft>
          <a:spcPct val="0"/>
        </a:spcAft>
        <a:defRPr sz="4400">
          <a:solidFill>
            <a:schemeClr val="tx1"/>
          </a:solidFill>
          <a:latin typeface="Calibri" charset="0"/>
          <a:ea typeface="ＭＳ Ｐゴシック" charset="-128"/>
        </a:defRPr>
      </a:lvl8pPr>
      <a:lvl9pPr marL="1828800" algn="ctr" rtl="0" fontAlgn="base">
        <a:spcBef>
          <a:spcPct val="0"/>
        </a:spcBef>
        <a:spcAft>
          <a:spcPct val="0"/>
        </a:spcAft>
        <a:defRPr sz="4400">
          <a:solidFill>
            <a:schemeClr val="tx1"/>
          </a:solidFill>
          <a:latin typeface="Calibri" charset="0"/>
          <a:ea typeface="ＭＳ Ｐゴシック" charset="-128"/>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128"/>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Fresher Heading</a:t>
            </a:r>
          </a:p>
          <a:p>
            <a:pPr lvl="1"/>
            <a:r>
              <a:rPr lang="en-US" dirty="0"/>
              <a:t>Fresher subtext</a:t>
            </a:r>
          </a:p>
          <a:p>
            <a:pPr lvl="1"/>
            <a:r>
              <a:rPr lang="en-US" dirty="0"/>
              <a:t>Fresher subtext</a:t>
            </a:r>
          </a:p>
          <a:p>
            <a:pPr lvl="0"/>
            <a:r>
              <a:rPr lang="en-US" dirty="0"/>
              <a:t>Fresher Heading</a:t>
            </a:r>
          </a:p>
          <a:p>
            <a:pPr marL="914400" marR="0" lvl="1"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a:t>Fresher subtext</a:t>
            </a:r>
          </a:p>
          <a:p>
            <a:pPr marL="914400" marR="0" lvl="1"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dirty="0"/>
          </a:p>
          <a:p>
            <a:pPr lvl="1"/>
            <a:endParaRPr lang="en-US" dirty="0"/>
          </a:p>
          <a:p>
            <a:pPr lvl="1"/>
            <a:endParaRPr lang="en-US" dirty="0"/>
          </a:p>
          <a:p>
            <a:pPr lvl="2"/>
            <a:endParaRPr lang="en-US" dirty="0"/>
          </a:p>
          <a:p>
            <a:pPr lvl="0"/>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7C036600-756C-4239-932A-EB26AB0309F0}" type="datetimeFigureOut">
              <a:rPr lang="en-GB" smtClean="0">
                <a:solidFill>
                  <a:prstClr val="black">
                    <a:tint val="75000"/>
                  </a:prstClr>
                </a:solidFill>
                <a:latin typeface="Calibri"/>
                <a:ea typeface=""/>
              </a:rPr>
              <a:pPr fontAlgn="auto">
                <a:spcBef>
                  <a:spcPts val="0"/>
                </a:spcBef>
                <a:spcAft>
                  <a:spcPts val="0"/>
                </a:spcAft>
              </a:pPr>
              <a:t>23/10/2017</a:t>
            </a:fld>
            <a:endParaRPr lang="en-GB">
              <a:solidFill>
                <a:prstClr val="black">
                  <a:tint val="75000"/>
                </a:prstClr>
              </a:solidFill>
              <a:latin typeface="Calibri"/>
              <a:ea typeface=""/>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dirty="0">
              <a:solidFill>
                <a:prstClr val="black">
                  <a:tint val="75000"/>
                </a:prstClr>
              </a:solidFill>
              <a:latin typeface="Calibri"/>
              <a:ea typeface=""/>
            </a:endParaRPr>
          </a:p>
        </p:txBody>
      </p:sp>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6242840"/>
            <a:ext cx="9144000" cy="615160"/>
          </a:xfrm>
          <a:prstGeom prst="rect">
            <a:avLst/>
          </a:prstGeom>
        </p:spPr>
      </p:pic>
      <p:pic>
        <p:nvPicPr>
          <p:cNvPr id="9" name="Picture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800183" y="5155071"/>
            <a:ext cx="2343817" cy="1702929"/>
          </a:xfrm>
          <a:prstGeom prst="rect">
            <a:avLst/>
          </a:prstGeom>
        </p:spPr>
      </p:pic>
      <p:sp>
        <p:nvSpPr>
          <p:cNvPr id="6" name="Slide Number Placeholder 5"/>
          <p:cNvSpPr>
            <a:spLocks noGrp="1"/>
          </p:cNvSpPr>
          <p:nvPr>
            <p:ph type="sldNum" sz="quarter" idx="4"/>
          </p:nvPr>
        </p:nvSpPr>
        <p:spPr>
          <a:xfrm>
            <a:off x="8388424" y="6453336"/>
            <a:ext cx="720080" cy="360040"/>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endParaRPr lang="en-GB" dirty="0">
              <a:solidFill>
                <a:prstClr val="black">
                  <a:tint val="75000"/>
                </a:prstClr>
              </a:solidFill>
              <a:latin typeface="Calibri"/>
              <a:ea typeface=""/>
            </a:endParaRPr>
          </a:p>
        </p:txBody>
      </p:sp>
      <p:pic>
        <p:nvPicPr>
          <p:cNvPr id="7" name="Picture 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84744" y="6388876"/>
            <a:ext cx="487680" cy="323088"/>
          </a:xfrm>
          <a:prstGeom prst="rect">
            <a:avLst/>
          </a:prstGeom>
        </p:spPr>
      </p:pic>
    </p:spTree>
    <p:extLst>
      <p:ext uri="{BB962C8B-B14F-4D97-AF65-F5344CB8AC3E}">
        <p14:creationId xmlns:p14="http://schemas.microsoft.com/office/powerpoint/2010/main" val="917056219"/>
      </p:ext>
    </p:extLst>
  </p:cSld>
  <p:clrMap bg1="lt1" tx1="dk1" bg2="lt2" tx2="dk2" accent1="accent1" accent2="accent2" accent3="accent3" accent4="accent4" accent5="accent5" accent6="accent6" hlink="hlink" folHlink="folHlink"/>
  <p:sldLayoutIdLst>
    <p:sldLayoutId id="2147484181" r:id="rId1"/>
    <p:sldLayoutId id="2147484182" r:id="rId2"/>
    <p:sldLayoutId id="2147484183" r:id="rId3"/>
    <p:sldLayoutId id="2147484184" r:id="rId4"/>
    <p:sldLayoutId id="2147484185" r:id="rId5"/>
    <p:sldLayoutId id="2147484186" r:id="rId6"/>
    <p:sldLayoutId id="2147484187" r:id="rId7"/>
    <p:sldLayoutId id="2147484188" r:id="rId8"/>
  </p:sldLayoutIdLst>
  <p:txStyles>
    <p:titleStyle>
      <a:lvl1pPr algn="ctr" defTabSz="914400" rtl="0" eaLnBrk="1" latinLnBrk="0" hangingPunct="1">
        <a:spcBef>
          <a:spcPct val="0"/>
        </a:spcBef>
        <a:buNone/>
        <a:defRPr sz="3600" kern="1200" cap="small" baseline="0">
          <a:solidFill>
            <a:schemeClr val="tx1"/>
          </a:solidFill>
          <a:latin typeface="Helvetica" panose="020B0604020202020204" pitchFamily="34" charset="0"/>
          <a:ea typeface="+mj-ea"/>
          <a:cs typeface="Helvetica" panose="020B0604020202020204" pitchFamily="34" charset="0"/>
        </a:defRPr>
      </a:lvl1pPr>
    </p:titleStyle>
    <p:bodyStyle>
      <a:lvl1pPr marL="457200" indent="-457200" algn="l" defTabSz="914400" rtl="0" eaLnBrk="1" latinLnBrk="0" hangingPunct="1">
        <a:spcBef>
          <a:spcPct val="20000"/>
        </a:spcBef>
        <a:buFontTx/>
        <a:buBlip>
          <a:blip r:embed="rId13"/>
        </a:buBlip>
        <a:defRPr sz="3200" kern="1200" baseline="0">
          <a:solidFill>
            <a:schemeClr val="tx1"/>
          </a:solidFill>
          <a:latin typeface="Helvetica "/>
          <a:ea typeface="+mn-ea"/>
          <a:cs typeface="+mn-cs"/>
        </a:defRPr>
      </a:lvl1pPr>
      <a:lvl2pPr marL="914400" marR="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800" kern="1200" baseline="0">
          <a:solidFill>
            <a:schemeClr val="tx1"/>
          </a:solidFill>
          <a:latin typeface="Helvetica" panose="020B0604020202020204" pitchFamily="34" charset="0"/>
          <a:ea typeface="+mn-ea"/>
          <a:cs typeface="Helvetica"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24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8D45C199-E91E-4342-8F09-58BE4D0358A6}" type="datetimeFigureOut">
              <a:rPr lang="en-US" smtClean="0">
                <a:solidFill>
                  <a:prstClr val="black">
                    <a:tint val="75000"/>
                  </a:prstClr>
                </a:solidFill>
                <a:latin typeface="Calibri" panose="020F0502020204030204"/>
                <a:ea typeface=""/>
              </a:rPr>
              <a:pPr fontAlgn="auto">
                <a:spcBef>
                  <a:spcPts val="0"/>
                </a:spcBef>
                <a:spcAft>
                  <a:spcPts val="0"/>
                </a:spcAft>
              </a:pPr>
              <a:t>10/23/2017</a:t>
            </a:fld>
            <a:endParaRPr lang="en-US">
              <a:solidFill>
                <a:prstClr val="black">
                  <a:tint val="75000"/>
                </a:prstClr>
              </a:solidFill>
              <a:latin typeface="Calibri" panose="020F0502020204030204"/>
              <a:ea typeface=""/>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panose="020F0502020204030204"/>
              <a:ea typeface=""/>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025073F4-FE12-2B4C-9093-1C54720CB9C7}" type="slidenum">
              <a:rPr lang="en-US" smtClean="0">
                <a:solidFill>
                  <a:prstClr val="black">
                    <a:tint val="75000"/>
                  </a:prstClr>
                </a:solidFill>
                <a:latin typeface="Calibri" panose="020F0502020204030204"/>
                <a:ea typeface=""/>
              </a:rPr>
              <a:pPr fontAlgn="auto">
                <a:spcBef>
                  <a:spcPts val="0"/>
                </a:spcBef>
                <a:spcAft>
                  <a:spcPts val="0"/>
                </a:spcAft>
              </a:pPr>
              <a:t>‹N›</a:t>
            </a:fld>
            <a:endParaRPr lang="en-US">
              <a:solidFill>
                <a:prstClr val="black">
                  <a:tint val="75000"/>
                </a:prstClr>
              </a:solidFill>
              <a:latin typeface="Calibri" panose="020F0502020204030204"/>
              <a:ea typeface=""/>
            </a:endParaRPr>
          </a:p>
        </p:txBody>
      </p:sp>
    </p:spTree>
    <p:extLst>
      <p:ext uri="{BB962C8B-B14F-4D97-AF65-F5344CB8AC3E}">
        <p14:creationId xmlns:p14="http://schemas.microsoft.com/office/powerpoint/2010/main" val="1458327598"/>
      </p:ext>
    </p:extLst>
  </p:cSld>
  <p:clrMap bg1="lt1" tx1="dk1" bg2="lt2" tx2="dk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 id="214748420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63.xml"/><Relationship Id="rId4" Type="http://schemas.openxmlformats.org/officeDocument/2006/relationships/image" Target="../media/image1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5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6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59.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59.xml"/></Relationships>
</file>

<file path=ppt/slides/_rels/slide23.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4.jpeg"/><Relationship Id="rId1" Type="http://schemas.openxmlformats.org/officeDocument/2006/relationships/slideLayout" Target="../slideLayouts/slideLayout4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2" Type="http://schemas.openxmlformats.org/officeDocument/2006/relationships/image" Target="../media/image25.tiff"/><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tiff"/><Relationship Id="rId1" Type="http://schemas.openxmlformats.org/officeDocument/2006/relationships/slideLayout" Target="../slideLayouts/slideLayout30.xml"/><Relationship Id="rId5" Type="http://schemas.openxmlformats.org/officeDocument/2006/relationships/image" Target="../media/image28.png"/><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2" Type="http://schemas.openxmlformats.org/officeDocument/2006/relationships/image" Target="../media/image29.tif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5" name="Rectangle 4"/>
          <p:cNvSpPr/>
          <p:nvPr/>
        </p:nvSpPr>
        <p:spPr>
          <a:xfrm>
            <a:off x="-10877" y="846364"/>
            <a:ext cx="9165752" cy="4911795"/>
          </a:xfrm>
          <a:custGeom>
            <a:avLst/>
            <a:gdLst>
              <a:gd name="connsiteX0" fmla="*/ 13 w 12192000"/>
              <a:gd name="connsiteY0" fmla="*/ 2523694 h 6607134"/>
              <a:gd name="connsiteX1" fmla="*/ 6096000 w 12192000"/>
              <a:gd name="connsiteY1" fmla="*/ 0 h 6607134"/>
              <a:gd name="connsiteX2" fmla="*/ 12191987 w 12192000"/>
              <a:gd name="connsiteY2" fmla="*/ 2523694 h 6607134"/>
              <a:gd name="connsiteX3" fmla="*/ 9863527 w 12192000"/>
              <a:gd name="connsiteY3" fmla="*/ 6607117 h 6607134"/>
              <a:gd name="connsiteX4" fmla="*/ 2328473 w 12192000"/>
              <a:gd name="connsiteY4" fmla="*/ 6607117 h 6607134"/>
              <a:gd name="connsiteX5" fmla="*/ 13 w 12192000"/>
              <a:gd name="connsiteY5" fmla="*/ 2523694 h 6607134"/>
              <a:gd name="connsiteX0" fmla="*/ 0 w 12162946"/>
              <a:gd name="connsiteY0" fmla="*/ 0 h 6608909"/>
              <a:gd name="connsiteX1" fmla="*/ 6066959 w 12162946"/>
              <a:gd name="connsiteY1" fmla="*/ 1792 h 6608909"/>
              <a:gd name="connsiteX2" fmla="*/ 12162946 w 12162946"/>
              <a:gd name="connsiteY2" fmla="*/ 2525486 h 6608909"/>
              <a:gd name="connsiteX3" fmla="*/ 9834486 w 12162946"/>
              <a:gd name="connsiteY3" fmla="*/ 6608909 h 6608909"/>
              <a:gd name="connsiteX4" fmla="*/ 2299432 w 12162946"/>
              <a:gd name="connsiteY4" fmla="*/ 6608909 h 6608909"/>
              <a:gd name="connsiteX5" fmla="*/ 0 w 12162946"/>
              <a:gd name="connsiteY5" fmla="*/ 0 h 6608909"/>
              <a:gd name="connsiteX0" fmla="*/ 37368 w 12200314"/>
              <a:gd name="connsiteY0" fmla="*/ 0 h 6608909"/>
              <a:gd name="connsiteX1" fmla="*/ 6104327 w 12200314"/>
              <a:gd name="connsiteY1" fmla="*/ 1792 h 6608909"/>
              <a:gd name="connsiteX2" fmla="*/ 12200314 w 12200314"/>
              <a:gd name="connsiteY2" fmla="*/ 2525486 h 6608909"/>
              <a:gd name="connsiteX3" fmla="*/ 9871854 w 12200314"/>
              <a:gd name="connsiteY3" fmla="*/ 6608909 h 6608909"/>
              <a:gd name="connsiteX4" fmla="*/ 0 w 12200314"/>
              <a:gd name="connsiteY4" fmla="*/ 5839652 h 6608909"/>
              <a:gd name="connsiteX5" fmla="*/ 37368 w 12200314"/>
              <a:gd name="connsiteY5" fmla="*/ 0 h 6608909"/>
              <a:gd name="connsiteX0" fmla="*/ 37368 w 12200314"/>
              <a:gd name="connsiteY0" fmla="*/ 0 h 6608909"/>
              <a:gd name="connsiteX1" fmla="*/ 6104327 w 12200314"/>
              <a:gd name="connsiteY1" fmla="*/ 1792 h 6608909"/>
              <a:gd name="connsiteX2" fmla="*/ 12200314 w 12200314"/>
              <a:gd name="connsiteY2" fmla="*/ 2525486 h 6608909"/>
              <a:gd name="connsiteX3" fmla="*/ 9073568 w 12200314"/>
              <a:gd name="connsiteY3" fmla="*/ 6608909 h 6608909"/>
              <a:gd name="connsiteX4" fmla="*/ 0 w 12200314"/>
              <a:gd name="connsiteY4" fmla="*/ 5839652 h 6608909"/>
              <a:gd name="connsiteX5" fmla="*/ 37368 w 12200314"/>
              <a:gd name="connsiteY5" fmla="*/ 0 h 6608909"/>
              <a:gd name="connsiteX0" fmla="*/ 37368 w 12214828"/>
              <a:gd name="connsiteY0" fmla="*/ 0 h 6608909"/>
              <a:gd name="connsiteX1" fmla="*/ 6104327 w 12214828"/>
              <a:gd name="connsiteY1" fmla="*/ 1792 h 6608909"/>
              <a:gd name="connsiteX2" fmla="*/ 12214828 w 12214828"/>
              <a:gd name="connsiteY2" fmla="*/ 5849257 h 6608909"/>
              <a:gd name="connsiteX3" fmla="*/ 9073568 w 12214828"/>
              <a:gd name="connsiteY3" fmla="*/ 6608909 h 6608909"/>
              <a:gd name="connsiteX4" fmla="*/ 0 w 12214828"/>
              <a:gd name="connsiteY4" fmla="*/ 5839652 h 6608909"/>
              <a:gd name="connsiteX5" fmla="*/ 37368 w 12214828"/>
              <a:gd name="connsiteY5" fmla="*/ 0 h 6608909"/>
              <a:gd name="connsiteX0" fmla="*/ 37368 w 12214828"/>
              <a:gd name="connsiteY0" fmla="*/ 12722 h 6621631"/>
              <a:gd name="connsiteX1" fmla="*/ 12185812 w 12214828"/>
              <a:gd name="connsiteY1" fmla="*/ 0 h 6621631"/>
              <a:gd name="connsiteX2" fmla="*/ 12214828 w 12214828"/>
              <a:gd name="connsiteY2" fmla="*/ 5861979 h 6621631"/>
              <a:gd name="connsiteX3" fmla="*/ 9073568 w 12214828"/>
              <a:gd name="connsiteY3" fmla="*/ 6621631 h 6621631"/>
              <a:gd name="connsiteX4" fmla="*/ 0 w 12214828"/>
              <a:gd name="connsiteY4" fmla="*/ 5852374 h 6621631"/>
              <a:gd name="connsiteX5" fmla="*/ 37368 w 12214828"/>
              <a:gd name="connsiteY5" fmla="*/ 12722 h 6621631"/>
              <a:gd name="connsiteX0" fmla="*/ 37368 w 12214828"/>
              <a:gd name="connsiteY0" fmla="*/ 12722 h 6549060"/>
              <a:gd name="connsiteX1" fmla="*/ 12185812 w 12214828"/>
              <a:gd name="connsiteY1" fmla="*/ 0 h 6549060"/>
              <a:gd name="connsiteX2" fmla="*/ 12214828 w 12214828"/>
              <a:gd name="connsiteY2" fmla="*/ 5861979 h 6549060"/>
              <a:gd name="connsiteX3" fmla="*/ 8202711 w 12214828"/>
              <a:gd name="connsiteY3" fmla="*/ 6549060 h 6549060"/>
              <a:gd name="connsiteX4" fmla="*/ 0 w 12214828"/>
              <a:gd name="connsiteY4" fmla="*/ 5852374 h 6549060"/>
              <a:gd name="connsiteX5" fmla="*/ 37368 w 12214828"/>
              <a:gd name="connsiteY5" fmla="*/ 12722 h 6549060"/>
              <a:gd name="connsiteX0" fmla="*/ 22854 w 12214828"/>
              <a:gd name="connsiteY0" fmla="*/ 12722 h 6549060"/>
              <a:gd name="connsiteX1" fmla="*/ 12185812 w 12214828"/>
              <a:gd name="connsiteY1" fmla="*/ 0 h 6549060"/>
              <a:gd name="connsiteX2" fmla="*/ 12214828 w 12214828"/>
              <a:gd name="connsiteY2" fmla="*/ 5861979 h 6549060"/>
              <a:gd name="connsiteX3" fmla="*/ 8202711 w 12214828"/>
              <a:gd name="connsiteY3" fmla="*/ 6549060 h 6549060"/>
              <a:gd name="connsiteX4" fmla="*/ 0 w 12214828"/>
              <a:gd name="connsiteY4" fmla="*/ 5852374 h 6549060"/>
              <a:gd name="connsiteX5" fmla="*/ 22854 w 12214828"/>
              <a:gd name="connsiteY5" fmla="*/ 12722 h 6549060"/>
              <a:gd name="connsiteX0" fmla="*/ 22854 w 12214828"/>
              <a:gd name="connsiteY0" fmla="*/ 12722 h 6549060"/>
              <a:gd name="connsiteX1" fmla="*/ 12185812 w 12214828"/>
              <a:gd name="connsiteY1" fmla="*/ 0 h 6549060"/>
              <a:gd name="connsiteX2" fmla="*/ 12214828 w 12214828"/>
              <a:gd name="connsiteY2" fmla="*/ 5861979 h 6549060"/>
              <a:gd name="connsiteX3" fmla="*/ 8202711 w 12214828"/>
              <a:gd name="connsiteY3" fmla="*/ 6549060 h 6549060"/>
              <a:gd name="connsiteX4" fmla="*/ 0 w 12214828"/>
              <a:gd name="connsiteY4" fmla="*/ 5852374 h 6549060"/>
              <a:gd name="connsiteX5" fmla="*/ 22854 w 12214828"/>
              <a:gd name="connsiteY5" fmla="*/ 12722 h 6549060"/>
              <a:gd name="connsiteX0" fmla="*/ 0 w 12221003"/>
              <a:gd name="connsiteY0" fmla="*/ 12722 h 6549060"/>
              <a:gd name="connsiteX1" fmla="*/ 12191987 w 12221003"/>
              <a:gd name="connsiteY1" fmla="*/ 0 h 6549060"/>
              <a:gd name="connsiteX2" fmla="*/ 12221003 w 12221003"/>
              <a:gd name="connsiteY2" fmla="*/ 5861979 h 6549060"/>
              <a:gd name="connsiteX3" fmla="*/ 8208886 w 12221003"/>
              <a:gd name="connsiteY3" fmla="*/ 6549060 h 6549060"/>
              <a:gd name="connsiteX4" fmla="*/ 6175 w 12221003"/>
              <a:gd name="connsiteY4" fmla="*/ 5852374 h 6549060"/>
              <a:gd name="connsiteX5" fmla="*/ 0 w 12221003"/>
              <a:gd name="connsiteY5" fmla="*/ 12722 h 654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21003" h="6549060">
                <a:moveTo>
                  <a:pt x="0" y="12722"/>
                </a:moveTo>
                <a:lnTo>
                  <a:pt x="12191987" y="0"/>
                </a:lnTo>
                <a:lnTo>
                  <a:pt x="12221003" y="5861979"/>
                </a:lnTo>
                <a:lnTo>
                  <a:pt x="8208886" y="6549060"/>
                </a:lnTo>
                <a:lnTo>
                  <a:pt x="6175" y="5852374"/>
                </a:lnTo>
                <a:cubicBezTo>
                  <a:pt x="4117" y="3905823"/>
                  <a:pt x="2058" y="1959273"/>
                  <a:pt x="0" y="12722"/>
                </a:cubicBezTo>
                <a:close/>
              </a:path>
            </a:pathLst>
          </a:custGeom>
          <a:solidFill>
            <a:srgbClr val="95AC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pic>
        <p:nvPicPr>
          <p:cNvPr id="11" name="Picture 10"/>
          <p:cNvPicPr>
            <a:picLocks noChangeAspect="1"/>
          </p:cNvPicPr>
          <p:nvPr/>
        </p:nvPicPr>
        <p:blipFill rotWithShape="1">
          <a:blip r:embed="rId2">
            <a:alphaModFix amt="20000"/>
            <a:extLst>
              <a:ext uri="{28A0092B-C50C-407E-A947-70E740481C1C}">
                <a14:useLocalDpi xmlns:a14="http://schemas.microsoft.com/office/drawing/2010/main" val="0"/>
              </a:ext>
            </a:extLst>
          </a:blip>
          <a:srcRect l="3224" r="16847" b="2789"/>
          <a:stretch/>
        </p:blipFill>
        <p:spPr>
          <a:xfrm>
            <a:off x="-15839" y="833817"/>
            <a:ext cx="9170714" cy="5181222"/>
          </a:xfrm>
          <a:prstGeom prst="rect">
            <a:avLst/>
          </a:prstGeom>
        </p:spPr>
      </p:pic>
      <p:sp>
        <p:nvSpPr>
          <p:cNvPr id="4" name="Right Triangle 3"/>
          <p:cNvSpPr/>
          <p:nvPr/>
        </p:nvSpPr>
        <p:spPr>
          <a:xfrm>
            <a:off x="-7353" y="5235368"/>
            <a:ext cx="6151630" cy="779671"/>
          </a:xfrm>
          <a:custGeom>
            <a:avLst/>
            <a:gdLst>
              <a:gd name="connsiteX0" fmla="*/ 0 w 9063677"/>
              <a:gd name="connsiteY0" fmla="*/ 1093722 h 1093722"/>
              <a:gd name="connsiteX1" fmla="*/ 273431 w 9063677"/>
              <a:gd name="connsiteY1" fmla="*/ 0 h 1093722"/>
              <a:gd name="connsiteX2" fmla="*/ 9063677 w 9063677"/>
              <a:gd name="connsiteY2" fmla="*/ 0 h 1093722"/>
              <a:gd name="connsiteX3" fmla="*/ 8790247 w 9063677"/>
              <a:gd name="connsiteY3" fmla="*/ 1093722 h 1093722"/>
              <a:gd name="connsiteX4" fmla="*/ 0 w 9063677"/>
              <a:gd name="connsiteY4" fmla="*/ 1093722 h 1093722"/>
              <a:gd name="connsiteX0" fmla="*/ 16855 w 9080532"/>
              <a:gd name="connsiteY0" fmla="*/ 1093722 h 1093722"/>
              <a:gd name="connsiteX1" fmla="*/ 0 w 9080532"/>
              <a:gd name="connsiteY1" fmla="*/ 29028 h 1093722"/>
              <a:gd name="connsiteX2" fmla="*/ 9080532 w 9080532"/>
              <a:gd name="connsiteY2" fmla="*/ 0 h 1093722"/>
              <a:gd name="connsiteX3" fmla="*/ 8807102 w 9080532"/>
              <a:gd name="connsiteY3" fmla="*/ 1093722 h 1093722"/>
              <a:gd name="connsiteX4" fmla="*/ 16855 w 9080532"/>
              <a:gd name="connsiteY4" fmla="*/ 1093722 h 1093722"/>
              <a:gd name="connsiteX0" fmla="*/ 16855 w 9080532"/>
              <a:gd name="connsiteY0" fmla="*/ 1093722 h 1108236"/>
              <a:gd name="connsiteX1" fmla="*/ 0 w 9080532"/>
              <a:gd name="connsiteY1" fmla="*/ 29028 h 1108236"/>
              <a:gd name="connsiteX2" fmla="*/ 9080532 w 9080532"/>
              <a:gd name="connsiteY2" fmla="*/ 0 h 1108236"/>
              <a:gd name="connsiteX3" fmla="*/ 8821616 w 9080532"/>
              <a:gd name="connsiteY3" fmla="*/ 1108236 h 1108236"/>
              <a:gd name="connsiteX4" fmla="*/ 16855 w 9080532"/>
              <a:gd name="connsiteY4" fmla="*/ 1093722 h 1108236"/>
              <a:gd name="connsiteX0" fmla="*/ 16855 w 9051504"/>
              <a:gd name="connsiteY0" fmla="*/ 1064694 h 1079208"/>
              <a:gd name="connsiteX1" fmla="*/ 0 w 9051504"/>
              <a:gd name="connsiteY1" fmla="*/ 0 h 1079208"/>
              <a:gd name="connsiteX2" fmla="*/ 9051504 w 9051504"/>
              <a:gd name="connsiteY2" fmla="*/ 783772 h 1079208"/>
              <a:gd name="connsiteX3" fmla="*/ 8821616 w 9051504"/>
              <a:gd name="connsiteY3" fmla="*/ 1079208 h 1079208"/>
              <a:gd name="connsiteX4" fmla="*/ 16855 w 9051504"/>
              <a:gd name="connsiteY4" fmla="*/ 1064694 h 1079208"/>
              <a:gd name="connsiteX0" fmla="*/ 16855 w 9153104"/>
              <a:gd name="connsiteY0" fmla="*/ 1064694 h 1079208"/>
              <a:gd name="connsiteX1" fmla="*/ 0 w 9153104"/>
              <a:gd name="connsiteY1" fmla="*/ 0 h 1079208"/>
              <a:gd name="connsiteX2" fmla="*/ 9153104 w 9153104"/>
              <a:gd name="connsiteY2" fmla="*/ 798286 h 1079208"/>
              <a:gd name="connsiteX3" fmla="*/ 8821616 w 9153104"/>
              <a:gd name="connsiteY3" fmla="*/ 1079208 h 1079208"/>
              <a:gd name="connsiteX4" fmla="*/ 16855 w 9153104"/>
              <a:gd name="connsiteY4" fmla="*/ 1064694 h 1079208"/>
              <a:gd name="connsiteX0" fmla="*/ 16855 w 9153104"/>
              <a:gd name="connsiteY0" fmla="*/ 1064694 h 1079208"/>
              <a:gd name="connsiteX1" fmla="*/ 0 w 9153104"/>
              <a:gd name="connsiteY1" fmla="*/ 0 h 1079208"/>
              <a:gd name="connsiteX2" fmla="*/ 9153104 w 9153104"/>
              <a:gd name="connsiteY2" fmla="*/ 798286 h 1079208"/>
              <a:gd name="connsiteX3" fmla="*/ 7936245 w 9153104"/>
              <a:gd name="connsiteY3" fmla="*/ 1079208 h 1079208"/>
              <a:gd name="connsiteX4" fmla="*/ 16855 w 9153104"/>
              <a:gd name="connsiteY4" fmla="*/ 1064694 h 1079208"/>
              <a:gd name="connsiteX0" fmla="*/ 16855 w 8166133"/>
              <a:gd name="connsiteY0" fmla="*/ 1064694 h 1079208"/>
              <a:gd name="connsiteX1" fmla="*/ 0 w 8166133"/>
              <a:gd name="connsiteY1" fmla="*/ 0 h 1079208"/>
              <a:gd name="connsiteX2" fmla="*/ 8166133 w 8166133"/>
              <a:gd name="connsiteY2" fmla="*/ 711201 h 1079208"/>
              <a:gd name="connsiteX3" fmla="*/ 7936245 w 8166133"/>
              <a:gd name="connsiteY3" fmla="*/ 1079208 h 1079208"/>
              <a:gd name="connsiteX4" fmla="*/ 16855 w 8166133"/>
              <a:gd name="connsiteY4" fmla="*/ 1064694 h 1079208"/>
              <a:gd name="connsiteX0" fmla="*/ 16855 w 8166133"/>
              <a:gd name="connsiteY0" fmla="*/ 1064694 h 1079208"/>
              <a:gd name="connsiteX1" fmla="*/ 0 w 8166133"/>
              <a:gd name="connsiteY1" fmla="*/ 0 h 1079208"/>
              <a:gd name="connsiteX2" fmla="*/ 8166133 w 8166133"/>
              <a:gd name="connsiteY2" fmla="*/ 711201 h 1079208"/>
              <a:gd name="connsiteX3" fmla="*/ 6063902 w 8166133"/>
              <a:gd name="connsiteY3" fmla="*/ 1079208 h 1079208"/>
              <a:gd name="connsiteX4" fmla="*/ 16855 w 8166133"/>
              <a:gd name="connsiteY4" fmla="*/ 1064694 h 1079208"/>
              <a:gd name="connsiteX0" fmla="*/ 16855 w 8224190"/>
              <a:gd name="connsiteY0" fmla="*/ 1064694 h 1079208"/>
              <a:gd name="connsiteX1" fmla="*/ 0 w 8224190"/>
              <a:gd name="connsiteY1" fmla="*/ 0 h 1079208"/>
              <a:gd name="connsiteX2" fmla="*/ 8224190 w 8224190"/>
              <a:gd name="connsiteY2" fmla="*/ 711201 h 1079208"/>
              <a:gd name="connsiteX3" fmla="*/ 6063902 w 8224190"/>
              <a:gd name="connsiteY3" fmla="*/ 1079208 h 1079208"/>
              <a:gd name="connsiteX4" fmla="*/ 16855 w 8224190"/>
              <a:gd name="connsiteY4" fmla="*/ 1064694 h 1079208"/>
              <a:gd name="connsiteX0" fmla="*/ 16855 w 8224190"/>
              <a:gd name="connsiteY0" fmla="*/ 1064694 h 1079208"/>
              <a:gd name="connsiteX1" fmla="*/ 0 w 8224190"/>
              <a:gd name="connsiteY1" fmla="*/ 0 h 1079208"/>
              <a:gd name="connsiteX2" fmla="*/ 8224190 w 8224190"/>
              <a:gd name="connsiteY2" fmla="*/ 711201 h 1079208"/>
              <a:gd name="connsiteX3" fmla="*/ 6121959 w 8224190"/>
              <a:gd name="connsiteY3" fmla="*/ 1079208 h 1079208"/>
              <a:gd name="connsiteX4" fmla="*/ 16855 w 8224190"/>
              <a:gd name="connsiteY4" fmla="*/ 1064694 h 1079208"/>
              <a:gd name="connsiteX0" fmla="*/ 16855 w 8267733"/>
              <a:gd name="connsiteY0" fmla="*/ 1064694 h 1079208"/>
              <a:gd name="connsiteX1" fmla="*/ 0 w 8267733"/>
              <a:gd name="connsiteY1" fmla="*/ 0 h 1079208"/>
              <a:gd name="connsiteX2" fmla="*/ 8267733 w 8267733"/>
              <a:gd name="connsiteY2" fmla="*/ 711201 h 1079208"/>
              <a:gd name="connsiteX3" fmla="*/ 6121959 w 8267733"/>
              <a:gd name="connsiteY3" fmla="*/ 1079208 h 1079208"/>
              <a:gd name="connsiteX4" fmla="*/ 16855 w 8267733"/>
              <a:gd name="connsiteY4" fmla="*/ 1064694 h 1079208"/>
              <a:gd name="connsiteX0" fmla="*/ 16855 w 8151619"/>
              <a:gd name="connsiteY0" fmla="*/ 1064694 h 1079208"/>
              <a:gd name="connsiteX1" fmla="*/ 0 w 8151619"/>
              <a:gd name="connsiteY1" fmla="*/ 0 h 1079208"/>
              <a:gd name="connsiteX2" fmla="*/ 8151619 w 8151619"/>
              <a:gd name="connsiteY2" fmla="*/ 740230 h 1079208"/>
              <a:gd name="connsiteX3" fmla="*/ 6121959 w 8151619"/>
              <a:gd name="connsiteY3" fmla="*/ 1079208 h 1079208"/>
              <a:gd name="connsiteX4" fmla="*/ 16855 w 8151619"/>
              <a:gd name="connsiteY4" fmla="*/ 1064694 h 1079208"/>
              <a:gd name="connsiteX0" fmla="*/ 31369 w 8166133"/>
              <a:gd name="connsiteY0" fmla="*/ 1035665 h 1050179"/>
              <a:gd name="connsiteX1" fmla="*/ 0 w 8166133"/>
              <a:gd name="connsiteY1" fmla="*/ 0 h 1050179"/>
              <a:gd name="connsiteX2" fmla="*/ 8166133 w 8166133"/>
              <a:gd name="connsiteY2" fmla="*/ 711201 h 1050179"/>
              <a:gd name="connsiteX3" fmla="*/ 6136473 w 8166133"/>
              <a:gd name="connsiteY3" fmla="*/ 1050179 h 1050179"/>
              <a:gd name="connsiteX4" fmla="*/ 31369 w 8166133"/>
              <a:gd name="connsiteY4" fmla="*/ 1035665 h 1050179"/>
              <a:gd name="connsiteX0" fmla="*/ 31369 w 8195162"/>
              <a:gd name="connsiteY0" fmla="*/ 1035665 h 1050179"/>
              <a:gd name="connsiteX1" fmla="*/ 0 w 8195162"/>
              <a:gd name="connsiteY1" fmla="*/ 0 h 1050179"/>
              <a:gd name="connsiteX2" fmla="*/ 8195162 w 8195162"/>
              <a:gd name="connsiteY2" fmla="*/ 711201 h 1050179"/>
              <a:gd name="connsiteX3" fmla="*/ 6136473 w 8195162"/>
              <a:gd name="connsiteY3" fmla="*/ 1050179 h 1050179"/>
              <a:gd name="connsiteX4" fmla="*/ 31369 w 8195162"/>
              <a:gd name="connsiteY4" fmla="*/ 1035665 h 1050179"/>
              <a:gd name="connsiteX0" fmla="*/ 31369 w 8223737"/>
              <a:gd name="connsiteY0" fmla="*/ 1035665 h 1050179"/>
              <a:gd name="connsiteX1" fmla="*/ 0 w 8223737"/>
              <a:gd name="connsiteY1" fmla="*/ 0 h 1050179"/>
              <a:gd name="connsiteX2" fmla="*/ 8223737 w 8223737"/>
              <a:gd name="connsiteY2" fmla="*/ 701676 h 1050179"/>
              <a:gd name="connsiteX3" fmla="*/ 6136473 w 8223737"/>
              <a:gd name="connsiteY3" fmla="*/ 1050179 h 1050179"/>
              <a:gd name="connsiteX4" fmla="*/ 31369 w 8223737"/>
              <a:gd name="connsiteY4" fmla="*/ 1035665 h 1050179"/>
              <a:gd name="connsiteX0" fmla="*/ 0 w 8192368"/>
              <a:gd name="connsiteY0" fmla="*/ 930303 h 944817"/>
              <a:gd name="connsiteX1" fmla="*/ 149563 w 8192368"/>
              <a:gd name="connsiteY1" fmla="*/ 0 h 944817"/>
              <a:gd name="connsiteX2" fmla="*/ 8192368 w 8192368"/>
              <a:gd name="connsiteY2" fmla="*/ 596314 h 944817"/>
              <a:gd name="connsiteX3" fmla="*/ 6105104 w 8192368"/>
              <a:gd name="connsiteY3" fmla="*/ 944817 h 944817"/>
              <a:gd name="connsiteX4" fmla="*/ 0 w 8192368"/>
              <a:gd name="connsiteY4" fmla="*/ 930303 h 944817"/>
              <a:gd name="connsiteX0" fmla="*/ 0 w 8192368"/>
              <a:gd name="connsiteY0" fmla="*/ 1045244 h 1059758"/>
              <a:gd name="connsiteX1" fmla="*/ 6722 w 8192368"/>
              <a:gd name="connsiteY1" fmla="*/ 0 h 1059758"/>
              <a:gd name="connsiteX2" fmla="*/ 8192368 w 8192368"/>
              <a:gd name="connsiteY2" fmla="*/ 711255 h 1059758"/>
              <a:gd name="connsiteX3" fmla="*/ 6105104 w 8192368"/>
              <a:gd name="connsiteY3" fmla="*/ 1059758 h 1059758"/>
              <a:gd name="connsiteX4" fmla="*/ 0 w 8192368"/>
              <a:gd name="connsiteY4" fmla="*/ 1045244 h 1059758"/>
              <a:gd name="connsiteX0" fmla="*/ 7841 w 8200209"/>
              <a:gd name="connsiteY0" fmla="*/ 1030876 h 1045390"/>
              <a:gd name="connsiteX1" fmla="*/ 279 w 8200209"/>
              <a:gd name="connsiteY1" fmla="*/ 0 h 1045390"/>
              <a:gd name="connsiteX2" fmla="*/ 8200209 w 8200209"/>
              <a:gd name="connsiteY2" fmla="*/ 696887 h 1045390"/>
              <a:gd name="connsiteX3" fmla="*/ 6112945 w 8200209"/>
              <a:gd name="connsiteY3" fmla="*/ 1045390 h 1045390"/>
              <a:gd name="connsiteX4" fmla="*/ 7841 w 8200209"/>
              <a:gd name="connsiteY4" fmla="*/ 1030876 h 1045390"/>
              <a:gd name="connsiteX0" fmla="*/ 7841 w 8200209"/>
              <a:gd name="connsiteY0" fmla="*/ 1030876 h 1045390"/>
              <a:gd name="connsiteX1" fmla="*/ 279 w 8200209"/>
              <a:gd name="connsiteY1" fmla="*/ 0 h 1045390"/>
              <a:gd name="connsiteX2" fmla="*/ 8200209 w 8200209"/>
              <a:gd name="connsiteY2" fmla="*/ 696887 h 1045390"/>
              <a:gd name="connsiteX3" fmla="*/ 6112945 w 8200209"/>
              <a:gd name="connsiteY3" fmla="*/ 1045390 h 1045390"/>
              <a:gd name="connsiteX4" fmla="*/ 7841 w 8200209"/>
              <a:gd name="connsiteY4" fmla="*/ 1030876 h 1045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00209" h="1045390">
                <a:moveTo>
                  <a:pt x="7841" y="1030876"/>
                </a:moveTo>
                <a:cubicBezTo>
                  <a:pt x="10082" y="682461"/>
                  <a:pt x="-1962" y="348415"/>
                  <a:pt x="279" y="0"/>
                </a:cubicBezTo>
                <a:lnTo>
                  <a:pt x="8200209" y="696887"/>
                </a:lnTo>
                <a:lnTo>
                  <a:pt x="6112945" y="1045390"/>
                </a:lnTo>
                <a:lnTo>
                  <a:pt x="7841" y="1030876"/>
                </a:lnTo>
                <a:close/>
              </a:path>
            </a:pathLst>
          </a:custGeom>
          <a:solidFill>
            <a:srgbClr val="69B245">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baseline="-25000" dirty="0">
              <a:solidFill>
                <a:prstClr val="white"/>
              </a:solidFill>
            </a:endParaRPr>
          </a:p>
        </p:txBody>
      </p:sp>
      <p:sp>
        <p:nvSpPr>
          <p:cNvPr id="15" name="Right Triangle 3"/>
          <p:cNvSpPr/>
          <p:nvPr/>
        </p:nvSpPr>
        <p:spPr>
          <a:xfrm rot="10800000">
            <a:off x="2640156" y="7772642"/>
            <a:ext cx="9094644" cy="782966"/>
          </a:xfrm>
          <a:custGeom>
            <a:avLst/>
            <a:gdLst>
              <a:gd name="connsiteX0" fmla="*/ 0 w 1059873"/>
              <a:gd name="connsiteY0" fmla="*/ 1085519 h 1085519"/>
              <a:gd name="connsiteX1" fmla="*/ 0 w 1059873"/>
              <a:gd name="connsiteY1" fmla="*/ 0 h 1085519"/>
              <a:gd name="connsiteX2" fmla="*/ 1059873 w 1059873"/>
              <a:gd name="connsiteY2" fmla="*/ 1085519 h 1085519"/>
              <a:gd name="connsiteX3" fmla="*/ 0 w 1059873"/>
              <a:gd name="connsiteY3" fmla="*/ 1085519 h 1085519"/>
              <a:gd name="connsiteX0" fmla="*/ 0 w 12126192"/>
              <a:gd name="connsiteY0" fmla="*/ 1085519 h 1085519"/>
              <a:gd name="connsiteX1" fmla="*/ 0 w 12126192"/>
              <a:gd name="connsiteY1" fmla="*/ 0 h 1085519"/>
              <a:gd name="connsiteX2" fmla="*/ 12126192 w 12126192"/>
              <a:gd name="connsiteY2" fmla="*/ 1075129 h 1085519"/>
              <a:gd name="connsiteX3" fmla="*/ 0 w 12126192"/>
              <a:gd name="connsiteY3" fmla="*/ 1085519 h 1085519"/>
              <a:gd name="connsiteX0" fmla="*/ 0 w 12126192"/>
              <a:gd name="connsiteY0" fmla="*/ 1043955 h 1043955"/>
              <a:gd name="connsiteX1" fmla="*/ 10391 w 12126192"/>
              <a:gd name="connsiteY1" fmla="*/ 0 h 1043955"/>
              <a:gd name="connsiteX2" fmla="*/ 12126192 w 12126192"/>
              <a:gd name="connsiteY2" fmla="*/ 1033565 h 1043955"/>
              <a:gd name="connsiteX3" fmla="*/ 0 w 12126192"/>
              <a:gd name="connsiteY3" fmla="*/ 1043955 h 1043955"/>
            </a:gdLst>
            <a:ahLst/>
            <a:cxnLst>
              <a:cxn ang="0">
                <a:pos x="connsiteX0" y="connsiteY0"/>
              </a:cxn>
              <a:cxn ang="0">
                <a:pos x="connsiteX1" y="connsiteY1"/>
              </a:cxn>
              <a:cxn ang="0">
                <a:pos x="connsiteX2" y="connsiteY2"/>
              </a:cxn>
              <a:cxn ang="0">
                <a:pos x="connsiteX3" y="connsiteY3"/>
              </a:cxn>
            </a:cxnLst>
            <a:rect l="l" t="t" r="r" b="b"/>
            <a:pathLst>
              <a:path w="12126192" h="1043955">
                <a:moveTo>
                  <a:pt x="0" y="1043955"/>
                </a:moveTo>
                <a:lnTo>
                  <a:pt x="10391" y="0"/>
                </a:lnTo>
                <a:lnTo>
                  <a:pt x="12126192" y="1033565"/>
                </a:lnTo>
                <a:lnTo>
                  <a:pt x="0" y="1043955"/>
                </a:lnTo>
                <a:close/>
              </a:path>
            </a:pathLst>
          </a:custGeom>
          <a:solidFill>
            <a:srgbClr val="EBAD2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43551" r="40439"/>
          <a:stretch/>
        </p:blipFill>
        <p:spPr>
          <a:xfrm>
            <a:off x="122233" y="4562683"/>
            <a:ext cx="3080140" cy="838001"/>
          </a:xfrm>
          <a:prstGeom prst="rect">
            <a:avLst/>
          </a:prstGeom>
          <a:effectLst>
            <a:outerShdw blurRad="50800" dist="38100" dir="2700000" algn="tl" rotWithShape="0">
              <a:prstClr val="black">
                <a:alpha val="40000"/>
              </a:prstClr>
            </a:outerShdw>
          </a:effectLst>
        </p:spPr>
      </p:pic>
      <p:sp>
        <p:nvSpPr>
          <p:cNvPr id="12" name="TextBox 11"/>
          <p:cNvSpPr txBox="1"/>
          <p:nvPr/>
        </p:nvSpPr>
        <p:spPr>
          <a:xfrm>
            <a:off x="47185" y="1237066"/>
            <a:ext cx="9144000" cy="3293209"/>
          </a:xfrm>
          <a:prstGeom prst="rect">
            <a:avLst/>
          </a:prstGeom>
          <a:noFill/>
        </p:spPr>
        <p:txBody>
          <a:bodyPr wrap="square" rtlCol="0">
            <a:spAutoFit/>
          </a:bodyPr>
          <a:lstStyle/>
          <a:p>
            <a:pPr algn="ctr" fontAlgn="auto">
              <a:spcBef>
                <a:spcPts val="0"/>
              </a:spcBef>
              <a:spcAft>
                <a:spcPts val="0"/>
              </a:spcAft>
            </a:pPr>
            <a:r>
              <a:rPr lang="en-US" sz="2400" b="1" dirty="0">
                <a:solidFill>
                  <a:schemeClr val="accent1">
                    <a:lumMod val="50000"/>
                  </a:schemeClr>
                </a:solidFill>
              </a:rPr>
              <a:t>Role of NPHIs in Policy Support and Behavior Change for Health Improvement</a:t>
            </a:r>
            <a:br>
              <a:rPr lang="en-US" sz="2400" b="1" dirty="0">
                <a:solidFill>
                  <a:schemeClr val="accent1">
                    <a:lumMod val="50000"/>
                  </a:schemeClr>
                </a:solidFill>
              </a:rPr>
            </a:br>
            <a:r>
              <a:rPr lang="en-US" sz="2400" b="1" i="1" dirty="0">
                <a:solidFill>
                  <a:schemeClr val="accent1">
                    <a:lumMod val="50000"/>
                  </a:schemeClr>
                </a:solidFill>
              </a:rPr>
              <a:t>Rome, October 23, </a:t>
            </a:r>
            <a:r>
              <a:rPr lang="en-US" sz="2400" b="1" i="1" dirty="0" smtClean="0">
                <a:solidFill>
                  <a:schemeClr val="accent1">
                    <a:lumMod val="50000"/>
                  </a:schemeClr>
                </a:solidFill>
              </a:rPr>
              <a:t>2017</a:t>
            </a:r>
          </a:p>
          <a:p>
            <a:pPr algn="ctr" fontAlgn="auto">
              <a:spcBef>
                <a:spcPts val="0"/>
              </a:spcBef>
              <a:spcAft>
                <a:spcPts val="0"/>
              </a:spcAft>
            </a:pPr>
            <a:endParaRPr lang="en-US" sz="2400" b="1" i="1" dirty="0">
              <a:solidFill>
                <a:schemeClr val="accent1">
                  <a:lumMod val="50000"/>
                </a:schemeClr>
              </a:solidFill>
              <a:latin typeface="Open Sans" charset="0"/>
              <a:ea typeface="Open Sans" charset="0"/>
              <a:cs typeface="Open Sans" charset="0"/>
            </a:endParaRPr>
          </a:p>
          <a:p>
            <a:pPr algn="ctr"/>
            <a:r>
              <a:rPr lang="it-IT" sz="2400" b="1" dirty="0">
                <a:solidFill>
                  <a:schemeClr val="accent1">
                    <a:lumMod val="50000"/>
                  </a:schemeClr>
                </a:solidFill>
              </a:rPr>
              <a:t>The </a:t>
            </a:r>
            <a:r>
              <a:rPr lang="it-IT" sz="2400" b="1" dirty="0" err="1">
                <a:solidFill>
                  <a:schemeClr val="accent1">
                    <a:lumMod val="50000"/>
                  </a:schemeClr>
                </a:solidFill>
              </a:rPr>
              <a:t>role</a:t>
            </a:r>
            <a:r>
              <a:rPr lang="it-IT" sz="2400" b="1" dirty="0">
                <a:solidFill>
                  <a:schemeClr val="accent1">
                    <a:lumMod val="50000"/>
                  </a:schemeClr>
                </a:solidFill>
              </a:rPr>
              <a:t> of the Istituto Superiore di Sanità in </a:t>
            </a:r>
          </a:p>
          <a:p>
            <a:pPr algn="ctr"/>
            <a:r>
              <a:rPr lang="it-IT" sz="2400" b="1" dirty="0">
                <a:solidFill>
                  <a:schemeClr val="accent1">
                    <a:lumMod val="50000"/>
                  </a:schemeClr>
                </a:solidFill>
              </a:rPr>
              <a:t>Policy </a:t>
            </a:r>
            <a:r>
              <a:rPr lang="it-IT" sz="2400" b="1" dirty="0" err="1">
                <a:solidFill>
                  <a:schemeClr val="accent1">
                    <a:lumMod val="50000"/>
                  </a:schemeClr>
                </a:solidFill>
              </a:rPr>
              <a:t>Support</a:t>
            </a:r>
            <a:r>
              <a:rPr lang="it-IT" sz="2400" b="1" dirty="0">
                <a:solidFill>
                  <a:schemeClr val="accent1">
                    <a:lumMod val="50000"/>
                  </a:schemeClr>
                </a:solidFill>
              </a:rPr>
              <a:t> and </a:t>
            </a:r>
            <a:r>
              <a:rPr lang="it-IT" sz="2400" b="1" dirty="0" err="1">
                <a:solidFill>
                  <a:schemeClr val="accent1">
                    <a:lumMod val="50000"/>
                  </a:schemeClr>
                </a:solidFill>
              </a:rPr>
              <a:t>Guidance</a:t>
            </a:r>
            <a:endParaRPr lang="it-IT" sz="2400" b="1" dirty="0">
              <a:solidFill>
                <a:schemeClr val="accent1">
                  <a:lumMod val="50000"/>
                </a:schemeClr>
              </a:solidFill>
            </a:endParaRPr>
          </a:p>
          <a:p>
            <a:pPr algn="ctr"/>
            <a:endParaRPr lang="it-IT" sz="2000" dirty="0">
              <a:solidFill>
                <a:schemeClr val="accent1">
                  <a:lumMod val="50000"/>
                </a:schemeClr>
              </a:solidFill>
            </a:endParaRPr>
          </a:p>
          <a:p>
            <a:pPr algn="ctr"/>
            <a:r>
              <a:rPr lang="it-IT" sz="2000" i="1" dirty="0">
                <a:solidFill>
                  <a:schemeClr val="accent1">
                    <a:lumMod val="50000"/>
                  </a:schemeClr>
                </a:solidFill>
              </a:rPr>
              <a:t>Stefano Vella MD</a:t>
            </a:r>
          </a:p>
          <a:p>
            <a:pPr algn="ctr" fontAlgn="auto">
              <a:spcBef>
                <a:spcPts val="0"/>
              </a:spcBef>
              <a:spcAft>
                <a:spcPts val="0"/>
              </a:spcAft>
            </a:pPr>
            <a:endParaRPr lang="en-US" sz="2400" b="1" dirty="0">
              <a:solidFill>
                <a:prstClr val="white"/>
              </a:solidFill>
              <a:latin typeface="Open Sans" charset="0"/>
              <a:ea typeface="Open Sans" charset="0"/>
              <a:cs typeface="Open Sans" charset="0"/>
            </a:endParaRPr>
          </a:p>
        </p:txBody>
      </p:sp>
      <p:sp>
        <p:nvSpPr>
          <p:cNvPr id="6" name="Right Triangle 5"/>
          <p:cNvSpPr/>
          <p:nvPr/>
        </p:nvSpPr>
        <p:spPr>
          <a:xfrm>
            <a:off x="4572001" y="5242680"/>
            <a:ext cx="4572000" cy="773176"/>
          </a:xfrm>
          <a:custGeom>
            <a:avLst/>
            <a:gdLst>
              <a:gd name="connsiteX0" fmla="*/ 0 w 4949371"/>
              <a:gd name="connsiteY0" fmla="*/ 1083331 h 1083331"/>
              <a:gd name="connsiteX1" fmla="*/ 0 w 4949371"/>
              <a:gd name="connsiteY1" fmla="*/ 0 h 1083331"/>
              <a:gd name="connsiteX2" fmla="*/ 4949371 w 4949371"/>
              <a:gd name="connsiteY2" fmla="*/ 1083331 h 1083331"/>
              <a:gd name="connsiteX3" fmla="*/ 0 w 4949371"/>
              <a:gd name="connsiteY3" fmla="*/ 1083331 h 1083331"/>
              <a:gd name="connsiteX0" fmla="*/ 0 w 4949371"/>
              <a:gd name="connsiteY0" fmla="*/ 1010760 h 1010760"/>
              <a:gd name="connsiteX1" fmla="*/ 4949371 w 4949371"/>
              <a:gd name="connsiteY1" fmla="*/ 0 h 1010760"/>
              <a:gd name="connsiteX2" fmla="*/ 4949371 w 4949371"/>
              <a:gd name="connsiteY2" fmla="*/ 1010760 h 1010760"/>
              <a:gd name="connsiteX3" fmla="*/ 0 w 4949371"/>
              <a:gd name="connsiteY3" fmla="*/ 1010760 h 1010760"/>
              <a:gd name="connsiteX0" fmla="*/ 0 w 4426857"/>
              <a:gd name="connsiteY0" fmla="*/ 618875 h 1010760"/>
              <a:gd name="connsiteX1" fmla="*/ 4426857 w 4426857"/>
              <a:gd name="connsiteY1" fmla="*/ 0 h 1010760"/>
              <a:gd name="connsiteX2" fmla="*/ 4426857 w 4426857"/>
              <a:gd name="connsiteY2" fmla="*/ 1010760 h 1010760"/>
              <a:gd name="connsiteX3" fmla="*/ 0 w 4426857"/>
              <a:gd name="connsiteY3" fmla="*/ 618875 h 1010760"/>
              <a:gd name="connsiteX0" fmla="*/ 0 w 4296229"/>
              <a:gd name="connsiteY0" fmla="*/ 1025275 h 1025275"/>
              <a:gd name="connsiteX1" fmla="*/ 4296229 w 4296229"/>
              <a:gd name="connsiteY1" fmla="*/ 0 h 1025275"/>
              <a:gd name="connsiteX2" fmla="*/ 4296229 w 4296229"/>
              <a:gd name="connsiteY2" fmla="*/ 1010760 h 1025275"/>
              <a:gd name="connsiteX3" fmla="*/ 0 w 4296229"/>
              <a:gd name="connsiteY3" fmla="*/ 1025275 h 1025275"/>
              <a:gd name="connsiteX0" fmla="*/ 0 w 4296229"/>
              <a:gd name="connsiteY0" fmla="*/ 1020560 h 1020560"/>
              <a:gd name="connsiteX1" fmla="*/ 4296229 w 4296229"/>
              <a:gd name="connsiteY1" fmla="*/ 0 h 1020560"/>
              <a:gd name="connsiteX2" fmla="*/ 4296229 w 4296229"/>
              <a:gd name="connsiteY2" fmla="*/ 1010760 h 1020560"/>
              <a:gd name="connsiteX3" fmla="*/ 0 w 4296229"/>
              <a:gd name="connsiteY3" fmla="*/ 1020560 h 1020560"/>
            </a:gdLst>
            <a:ahLst/>
            <a:cxnLst>
              <a:cxn ang="0">
                <a:pos x="connsiteX0" y="connsiteY0"/>
              </a:cxn>
              <a:cxn ang="0">
                <a:pos x="connsiteX1" y="connsiteY1"/>
              </a:cxn>
              <a:cxn ang="0">
                <a:pos x="connsiteX2" y="connsiteY2"/>
              </a:cxn>
              <a:cxn ang="0">
                <a:pos x="connsiteX3" y="connsiteY3"/>
              </a:cxn>
            </a:cxnLst>
            <a:rect l="l" t="t" r="r" b="b"/>
            <a:pathLst>
              <a:path w="4296229" h="1020560">
                <a:moveTo>
                  <a:pt x="0" y="1020560"/>
                </a:moveTo>
                <a:lnTo>
                  <a:pt x="4296229" y="0"/>
                </a:lnTo>
                <a:lnTo>
                  <a:pt x="4296229" y="1010760"/>
                </a:lnTo>
                <a:lnTo>
                  <a:pt x="0" y="1020560"/>
                </a:lnTo>
                <a:close/>
              </a:path>
            </a:pathLst>
          </a:custGeom>
          <a:solidFill>
            <a:srgbClr val="EBAD2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EBAD20"/>
              </a:solidFill>
            </a:endParaRPr>
          </a:p>
        </p:txBody>
      </p:sp>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1194" y="4472099"/>
            <a:ext cx="1153104" cy="1153104"/>
          </a:xfrm>
          <a:prstGeom prst="rect">
            <a:avLst/>
          </a:prstGeom>
        </p:spPr>
      </p:pic>
    </p:spTree>
    <p:extLst>
      <p:ext uri="{BB962C8B-B14F-4D97-AF65-F5344CB8AC3E}">
        <p14:creationId xmlns:p14="http://schemas.microsoft.com/office/powerpoint/2010/main" val="8810763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6533" y="232568"/>
            <a:ext cx="8596916" cy="810776"/>
          </a:xfrm>
        </p:spPr>
        <p:txBody>
          <a:bodyPr>
            <a:normAutofit/>
          </a:bodyPr>
          <a:lstStyle/>
          <a:p>
            <a:pPr algn="l"/>
            <a:r>
              <a:rPr lang="en-US" sz="3000" b="1" dirty="0"/>
              <a:t>Fresher objectives</a:t>
            </a:r>
          </a:p>
        </p:txBody>
      </p:sp>
      <p:sp>
        <p:nvSpPr>
          <p:cNvPr id="3" name="Segnaposto contenuto 2"/>
          <p:cNvSpPr>
            <a:spLocks noGrp="1"/>
          </p:cNvSpPr>
          <p:nvPr>
            <p:ph idx="1"/>
          </p:nvPr>
        </p:nvSpPr>
        <p:spPr>
          <a:xfrm>
            <a:off x="251520" y="1069004"/>
            <a:ext cx="8596916" cy="3728148"/>
          </a:xfrm>
        </p:spPr>
        <p:txBody>
          <a:bodyPr>
            <a:normAutofit/>
          </a:bodyPr>
          <a:lstStyle/>
          <a:p>
            <a:pPr>
              <a:spcAft>
                <a:spcPts val="600"/>
              </a:spcAft>
            </a:pPr>
            <a:r>
              <a:rPr lang="en-US" sz="2400" dirty="0" smtClean="0"/>
              <a:t>Producing </a:t>
            </a:r>
            <a:r>
              <a:rPr lang="en-US" sz="2400" b="1" dirty="0"/>
              <a:t>quantitative estimates of the future global burden</a:t>
            </a:r>
            <a:r>
              <a:rPr lang="en-US" sz="2400" dirty="0"/>
              <a:t> of NCDs in the EU and its impact on</a:t>
            </a:r>
          </a:p>
          <a:p>
            <a:pPr marL="800100" lvl="1" indent="-342900">
              <a:spcAft>
                <a:spcPts val="300"/>
              </a:spcAft>
              <a:buFont typeface="Arial" panose="020B0604020202020204" pitchFamily="34" charset="0"/>
              <a:buChar char="•"/>
            </a:pPr>
            <a:r>
              <a:rPr lang="en-US" sz="2162" dirty="0"/>
              <a:t>Health care expenditures and delivery</a:t>
            </a:r>
          </a:p>
          <a:p>
            <a:pPr marL="800100" lvl="1" indent="-342900">
              <a:spcAft>
                <a:spcPts val="300"/>
              </a:spcAft>
              <a:buFont typeface="Arial" panose="020B0604020202020204" pitchFamily="34" charset="0"/>
              <a:buChar char="•"/>
            </a:pPr>
            <a:r>
              <a:rPr lang="en-US" sz="2162" dirty="0"/>
              <a:t>Population well being</a:t>
            </a:r>
          </a:p>
          <a:p>
            <a:pPr marL="800100" lvl="1" indent="-342900">
              <a:spcAft>
                <a:spcPts val="300"/>
              </a:spcAft>
              <a:buFont typeface="Arial" panose="020B0604020202020204" pitchFamily="34" charset="0"/>
              <a:buChar char="•"/>
            </a:pPr>
            <a:r>
              <a:rPr lang="en-US" sz="2162" dirty="0" smtClean="0"/>
              <a:t>Health </a:t>
            </a:r>
            <a:r>
              <a:rPr lang="en-US" sz="2162" dirty="0"/>
              <a:t>and socio-economic </a:t>
            </a:r>
            <a:r>
              <a:rPr lang="en-US" sz="2162" dirty="0" smtClean="0"/>
              <a:t>inequalities</a:t>
            </a:r>
          </a:p>
          <a:p>
            <a:pPr marL="800100" lvl="1" indent="-342900">
              <a:spcAft>
                <a:spcPts val="300"/>
              </a:spcAft>
              <a:buFont typeface="Arial" panose="020B0604020202020204" pitchFamily="34" charset="0"/>
              <a:buChar char="•"/>
            </a:pPr>
            <a:endParaRPr lang="en-US" sz="2162" dirty="0"/>
          </a:p>
          <a:p>
            <a:pPr marL="800100" lvl="1" indent="-342900">
              <a:spcAft>
                <a:spcPts val="300"/>
              </a:spcAft>
              <a:buFont typeface="Arial" panose="020B0604020202020204" pitchFamily="34" charset="0"/>
              <a:buChar char="•"/>
            </a:pPr>
            <a:r>
              <a:rPr lang="en-US" sz="2000" dirty="0" smtClean="0"/>
              <a:t>Goal: to Identify </a:t>
            </a:r>
            <a:r>
              <a:rPr lang="en-US" sz="2000" dirty="0"/>
              <a:t>and </a:t>
            </a:r>
            <a:r>
              <a:rPr lang="en-US" sz="2000" dirty="0" smtClean="0"/>
              <a:t>present </a:t>
            </a:r>
            <a:r>
              <a:rPr lang="en-US" sz="2000" b="1" dirty="0"/>
              <a:t>alternative health scenarios to test future policies </a:t>
            </a:r>
            <a:r>
              <a:rPr lang="en-US" sz="2000" dirty="0"/>
              <a:t>that tackle the burden of NCDs</a:t>
            </a:r>
          </a:p>
          <a:p>
            <a:pPr marL="800100" lvl="1" indent="-342900">
              <a:spcAft>
                <a:spcPts val="300"/>
              </a:spcAft>
              <a:buFont typeface="Arial" panose="020B0604020202020204" pitchFamily="34" charset="0"/>
              <a:buChar char="•"/>
            </a:pPr>
            <a:endParaRPr lang="en-US" sz="2162" dirty="0"/>
          </a:p>
        </p:txBody>
      </p:sp>
      <p:sp>
        <p:nvSpPr>
          <p:cNvPr id="4" name="Segnaposto numero diapositiva 3"/>
          <p:cNvSpPr>
            <a:spLocks noGrp="1"/>
          </p:cNvSpPr>
          <p:nvPr>
            <p:ph type="sldNum" sz="quarter" idx="12"/>
          </p:nvPr>
        </p:nvSpPr>
        <p:spPr/>
        <p:txBody>
          <a:bodyPr/>
          <a:lstStyle/>
          <a:p>
            <a:fld id="{2C359BA1-CF26-5349-995B-7A735FDE535B}" type="slidenum">
              <a:rPr lang="fr-FR" smtClean="0">
                <a:solidFill>
                  <a:prstClr val="black">
                    <a:tint val="75000"/>
                  </a:prstClr>
                </a:solidFill>
              </a:rPr>
              <a:pPr/>
              <a:t>10</a:t>
            </a:fld>
            <a:endParaRPr lang="fr-FR" dirty="0">
              <a:solidFill>
                <a:prstClr val="black">
                  <a:tint val="75000"/>
                </a:prstClr>
              </a:solidFill>
            </a:endParaRPr>
          </a:p>
        </p:txBody>
      </p:sp>
      <p:sp>
        <p:nvSpPr>
          <p:cNvPr id="5" name="CasellaDiTesto 4"/>
          <p:cNvSpPr txBox="1"/>
          <p:nvPr/>
        </p:nvSpPr>
        <p:spPr>
          <a:xfrm>
            <a:off x="2133391" y="4860448"/>
            <a:ext cx="4833174" cy="584776"/>
          </a:xfrm>
          <a:prstGeom prst="rect">
            <a:avLst/>
          </a:prstGeom>
          <a:noFill/>
        </p:spPr>
        <p:txBody>
          <a:bodyPr wrap="none" rtlCol="0">
            <a:spAutoFit/>
          </a:bodyPr>
          <a:lstStyle/>
          <a:p>
            <a:pPr fontAlgn="auto">
              <a:spcBef>
                <a:spcPts val="0"/>
              </a:spcBef>
              <a:spcAft>
                <a:spcPts val="0"/>
              </a:spcAft>
            </a:pPr>
            <a:r>
              <a:rPr lang="it-IT" sz="3200" b="1" dirty="0">
                <a:solidFill>
                  <a:srgbClr val="800000"/>
                </a:solidFill>
                <a:latin typeface="Calibri"/>
                <a:ea typeface=""/>
              </a:rPr>
              <a:t>TIME FRAME: 2020 </a:t>
            </a:r>
            <a:r>
              <a:rPr lang="it-IT" sz="3200" b="1" dirty="0">
                <a:solidFill>
                  <a:srgbClr val="800000"/>
                </a:solidFill>
                <a:latin typeface="Calibri"/>
                <a:ea typeface=""/>
                <a:sym typeface="Wingdings"/>
              </a:rPr>
              <a:t></a:t>
            </a:r>
            <a:r>
              <a:rPr lang="it-IT" sz="3200" b="1" dirty="0">
                <a:solidFill>
                  <a:srgbClr val="800000"/>
                </a:solidFill>
                <a:latin typeface="Calibri"/>
                <a:ea typeface=""/>
              </a:rPr>
              <a:t> 2050</a:t>
            </a:r>
          </a:p>
        </p:txBody>
      </p:sp>
    </p:spTree>
    <p:extLst>
      <p:ext uri="{BB962C8B-B14F-4D97-AF65-F5344CB8AC3E}">
        <p14:creationId xmlns:p14="http://schemas.microsoft.com/office/powerpoint/2010/main" val="177289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6533" y="232568"/>
            <a:ext cx="8596916" cy="532136"/>
          </a:xfrm>
        </p:spPr>
        <p:txBody>
          <a:bodyPr>
            <a:noAutofit/>
          </a:bodyPr>
          <a:lstStyle/>
          <a:p>
            <a:r>
              <a:rPr lang="en-US" sz="3000" b="1" dirty="0">
                <a:solidFill>
                  <a:schemeClr val="accent1">
                    <a:lumMod val="50000"/>
                  </a:schemeClr>
                </a:solidFill>
              </a:rPr>
              <a:t/>
            </a:r>
            <a:br>
              <a:rPr lang="en-US" sz="3000" b="1" dirty="0">
                <a:solidFill>
                  <a:schemeClr val="accent1">
                    <a:lumMod val="50000"/>
                  </a:schemeClr>
                </a:solidFill>
              </a:rPr>
            </a:br>
            <a:r>
              <a:rPr lang="en-US" sz="3000" b="1" dirty="0">
                <a:solidFill>
                  <a:schemeClr val="accent1">
                    <a:lumMod val="50000"/>
                  </a:schemeClr>
                </a:solidFill>
              </a:rPr>
              <a:t>FRESHER approach</a:t>
            </a:r>
            <a:br>
              <a:rPr lang="en-US" sz="3000" b="1" dirty="0">
                <a:solidFill>
                  <a:schemeClr val="accent1">
                    <a:lumMod val="50000"/>
                  </a:schemeClr>
                </a:solidFill>
              </a:rPr>
            </a:br>
            <a:endParaRPr lang="en-US" sz="3000" b="1" dirty="0">
              <a:solidFill>
                <a:schemeClr val="accent1">
                  <a:lumMod val="50000"/>
                </a:schemeClr>
              </a:solidFill>
            </a:endParaRPr>
          </a:p>
        </p:txBody>
      </p:sp>
      <p:sp>
        <p:nvSpPr>
          <p:cNvPr id="3" name="Segnaposto contenuto 2"/>
          <p:cNvSpPr>
            <a:spLocks noGrp="1"/>
          </p:cNvSpPr>
          <p:nvPr>
            <p:ph idx="1"/>
          </p:nvPr>
        </p:nvSpPr>
        <p:spPr>
          <a:xfrm>
            <a:off x="153880" y="1196752"/>
            <a:ext cx="8596916" cy="4248472"/>
          </a:xfrm>
        </p:spPr>
        <p:txBody>
          <a:bodyPr>
            <a:normAutofit fontScale="70000" lnSpcReduction="20000"/>
          </a:bodyPr>
          <a:lstStyle/>
          <a:p>
            <a:pPr>
              <a:spcAft>
                <a:spcPts val="600"/>
              </a:spcAft>
            </a:pPr>
            <a:endParaRPr lang="en-US" sz="2400" b="1" dirty="0">
              <a:solidFill>
                <a:schemeClr val="accent1">
                  <a:lumMod val="50000"/>
                </a:schemeClr>
              </a:solidFill>
            </a:endParaRPr>
          </a:p>
          <a:p>
            <a:pPr>
              <a:spcAft>
                <a:spcPts val="600"/>
              </a:spcAft>
            </a:pPr>
            <a:r>
              <a:rPr lang="en-US" b="1" dirty="0">
                <a:solidFill>
                  <a:schemeClr val="accent1">
                    <a:lumMod val="50000"/>
                  </a:schemeClr>
                </a:solidFill>
              </a:rPr>
              <a:t>Combining qualitative foresight methods and quantitative forecast modelling</a:t>
            </a:r>
          </a:p>
          <a:p>
            <a:pPr>
              <a:spcAft>
                <a:spcPts val="600"/>
              </a:spcAft>
            </a:pPr>
            <a:r>
              <a:rPr lang="en-US" b="1" dirty="0">
                <a:solidFill>
                  <a:schemeClr val="accent1">
                    <a:lumMod val="50000"/>
                  </a:schemeClr>
                </a:solidFill>
              </a:rPr>
              <a:t>Extensive use of Forward Looking methods and techniques </a:t>
            </a:r>
            <a:r>
              <a:rPr lang="en-US" dirty="0">
                <a:solidFill>
                  <a:schemeClr val="accent1">
                    <a:lumMod val="50000"/>
                  </a:schemeClr>
                </a:solidFill>
              </a:rPr>
              <a:t>(critical uncertainties and risk factors, horizon scanning, scenario building) to capture interdependencies of structural long term trends (technological, economic, environmental, societal incl. demography and gender relations)</a:t>
            </a:r>
          </a:p>
          <a:p>
            <a:pPr>
              <a:spcAft>
                <a:spcPts val="600"/>
              </a:spcAft>
            </a:pPr>
            <a:r>
              <a:rPr lang="en-US" b="1" dirty="0">
                <a:solidFill>
                  <a:schemeClr val="accent1">
                    <a:lumMod val="50000"/>
                  </a:schemeClr>
                </a:solidFill>
              </a:rPr>
              <a:t>Microsimulation model </a:t>
            </a:r>
            <a:r>
              <a:rPr lang="en-US" dirty="0">
                <a:solidFill>
                  <a:schemeClr val="accent1">
                    <a:lumMod val="50000"/>
                  </a:schemeClr>
                </a:solidFill>
              </a:rPr>
              <a:t>to quantify health and socio-economic impacts of alternative policy </a:t>
            </a:r>
            <a:r>
              <a:rPr lang="en-US" dirty="0" smtClean="0">
                <a:solidFill>
                  <a:schemeClr val="accent1">
                    <a:lumMod val="50000"/>
                  </a:schemeClr>
                </a:solidFill>
              </a:rPr>
              <a:t>options</a:t>
            </a:r>
            <a:endParaRPr lang="en-US" dirty="0">
              <a:solidFill>
                <a:schemeClr val="accent1">
                  <a:lumMod val="50000"/>
                </a:schemeClr>
              </a:solidFill>
            </a:endParaRPr>
          </a:p>
        </p:txBody>
      </p:sp>
      <p:sp>
        <p:nvSpPr>
          <p:cNvPr id="4" name="Segnaposto numero diapositiva 3"/>
          <p:cNvSpPr>
            <a:spLocks noGrp="1"/>
          </p:cNvSpPr>
          <p:nvPr>
            <p:ph type="sldNum" sz="quarter" idx="12"/>
          </p:nvPr>
        </p:nvSpPr>
        <p:spPr/>
        <p:txBody>
          <a:bodyPr/>
          <a:lstStyle/>
          <a:p>
            <a:fld id="{2C359BA1-CF26-5349-995B-7A735FDE535B}" type="slidenum">
              <a:rPr lang="fr-FR" smtClean="0">
                <a:solidFill>
                  <a:prstClr val="black">
                    <a:tint val="75000"/>
                  </a:prstClr>
                </a:solidFill>
              </a:rPr>
              <a:pPr/>
              <a:t>11</a:t>
            </a:fld>
            <a:endParaRPr lang="fr-FR" dirty="0">
              <a:solidFill>
                <a:prstClr val="black">
                  <a:tint val="75000"/>
                </a:prstClr>
              </a:solidFill>
            </a:endParaRPr>
          </a:p>
        </p:txBody>
      </p:sp>
    </p:spTree>
    <p:extLst>
      <p:ext uri="{BB962C8B-B14F-4D97-AF65-F5344CB8AC3E}">
        <p14:creationId xmlns:p14="http://schemas.microsoft.com/office/powerpoint/2010/main" val="9959301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427" t="27684" r="21094" b="17222"/>
          <a:stretch/>
        </p:blipFill>
        <p:spPr bwMode="auto">
          <a:xfrm>
            <a:off x="161925" y="542925"/>
            <a:ext cx="8820630" cy="552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a:spLocks noGrp="1"/>
          </p:cNvSpPr>
          <p:nvPr>
            <p:ph type="title" idx="4294967295"/>
          </p:nvPr>
        </p:nvSpPr>
        <p:spPr>
          <a:xfrm>
            <a:off x="467544" y="0"/>
            <a:ext cx="7956376" cy="620101"/>
          </a:xfrm>
          <a:solidFill>
            <a:schemeClr val="tx2">
              <a:lumMod val="50000"/>
            </a:schemeClr>
          </a:solidFill>
        </p:spPr>
        <p:txBody>
          <a:bodyPr>
            <a:normAutofit/>
          </a:bodyPr>
          <a:lstStyle/>
          <a:p>
            <a:r>
              <a:rPr lang="en-GB" sz="2200" b="1" dirty="0">
                <a:solidFill>
                  <a:srgbClr val="FFFFFF"/>
                </a:solidFill>
              </a:rPr>
              <a:t>Risk </a:t>
            </a:r>
            <a:r>
              <a:rPr lang="en-GB" sz="2200" b="1">
                <a:solidFill>
                  <a:srgbClr val="FFFFFF"/>
                </a:solidFill>
              </a:rPr>
              <a:t>Factors </a:t>
            </a:r>
            <a:r>
              <a:rPr lang="en-GB" sz="2200" b="1" smtClean="0">
                <a:solidFill>
                  <a:srgbClr val="FFFFFF"/>
                </a:solidFill>
              </a:rPr>
              <a:t>Policies (the </a:t>
            </a:r>
            <a:r>
              <a:rPr lang="en-GB" sz="2200" b="1" dirty="0">
                <a:solidFill>
                  <a:srgbClr val="FFFFFF"/>
                </a:solidFill>
              </a:rPr>
              <a:t>classical ones)  </a:t>
            </a:r>
          </a:p>
        </p:txBody>
      </p:sp>
    </p:spTree>
    <p:extLst>
      <p:ext uri="{BB962C8B-B14F-4D97-AF65-F5344CB8AC3E}">
        <p14:creationId xmlns:p14="http://schemas.microsoft.com/office/powerpoint/2010/main" val="15809366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sz="half" idx="2"/>
          </p:nvPr>
        </p:nvSpPr>
        <p:spPr>
          <a:xfrm>
            <a:off x="531812" y="1340768"/>
            <a:ext cx="4783186" cy="4569371"/>
          </a:xfrm>
        </p:spPr>
        <p:txBody>
          <a:bodyPr>
            <a:normAutofit/>
          </a:bodyPr>
          <a:lstStyle/>
          <a:p>
            <a:endParaRPr lang="en-GB" dirty="0" smtClean="0"/>
          </a:p>
          <a:p>
            <a:endParaRPr lang="en-GB" dirty="0" smtClean="0"/>
          </a:p>
          <a:p>
            <a:endParaRPr lang="en-GB" dirty="0" smtClean="0"/>
          </a:p>
          <a:p>
            <a:pPr marL="0" indent="0">
              <a:buNone/>
            </a:pPr>
            <a:endParaRPr lang="en-GB" dirty="0"/>
          </a:p>
        </p:txBody>
      </p:sp>
      <p:sp>
        <p:nvSpPr>
          <p:cNvPr id="8" name="Ovale 7"/>
          <p:cNvSpPr/>
          <p:nvPr/>
        </p:nvSpPr>
        <p:spPr>
          <a:xfrm>
            <a:off x="802903" y="1417619"/>
            <a:ext cx="1214034" cy="792088"/>
          </a:xfrm>
          <a:prstGeom prst="ellipse">
            <a:avLst/>
          </a:prstGeom>
          <a:solidFill>
            <a:srgbClr val="FF660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GB" sz="900" dirty="0" smtClean="0">
                <a:solidFill>
                  <a:prstClr val="black"/>
                </a:solidFill>
              </a:rPr>
              <a:t>Marketing and advertising</a:t>
            </a:r>
            <a:endParaRPr lang="en-GB" sz="900" dirty="0">
              <a:solidFill>
                <a:prstClr val="black"/>
              </a:solidFill>
            </a:endParaRPr>
          </a:p>
        </p:txBody>
      </p:sp>
      <p:sp>
        <p:nvSpPr>
          <p:cNvPr id="9" name="Ovale 8"/>
          <p:cNvSpPr/>
          <p:nvPr/>
        </p:nvSpPr>
        <p:spPr>
          <a:xfrm>
            <a:off x="2591159" y="3220433"/>
            <a:ext cx="1144539" cy="792088"/>
          </a:xfrm>
          <a:prstGeom prst="ellipse">
            <a:avLst/>
          </a:prstGeom>
          <a:solidFill>
            <a:schemeClr val="accent3"/>
          </a:solidFill>
        </p:spPr>
        <p:style>
          <a:lnRef idx="3">
            <a:schemeClr val="lt1"/>
          </a:lnRef>
          <a:fillRef idx="1">
            <a:schemeClr val="accent1"/>
          </a:fillRef>
          <a:effectRef idx="1">
            <a:schemeClr val="accent1"/>
          </a:effectRef>
          <a:fontRef idx="minor">
            <a:schemeClr val="lt1"/>
          </a:fontRef>
        </p:style>
        <p:txBody>
          <a:bodyPr rtlCol="0" anchor="ctr"/>
          <a:lstStyle/>
          <a:p>
            <a:r>
              <a:rPr lang="en-GB" sz="900" dirty="0" smtClean="0">
                <a:solidFill>
                  <a:prstClr val="black"/>
                </a:solidFill>
              </a:rPr>
              <a:t>Environment</a:t>
            </a:r>
            <a:endParaRPr lang="en-GB" sz="900" dirty="0">
              <a:solidFill>
                <a:prstClr val="black"/>
              </a:solidFill>
            </a:endParaRPr>
          </a:p>
        </p:txBody>
      </p:sp>
      <p:sp>
        <p:nvSpPr>
          <p:cNvPr id="10" name="Ovale 9"/>
          <p:cNvSpPr/>
          <p:nvPr/>
        </p:nvSpPr>
        <p:spPr>
          <a:xfrm>
            <a:off x="7354951" y="1672812"/>
            <a:ext cx="1144539" cy="792088"/>
          </a:xfrm>
          <a:prstGeom prst="ellipse">
            <a:avLst/>
          </a:prstGeom>
          <a:solidFill>
            <a:srgbClr val="FFC000"/>
          </a:solidFill>
        </p:spPr>
        <p:style>
          <a:lnRef idx="3">
            <a:schemeClr val="lt1"/>
          </a:lnRef>
          <a:fillRef idx="1">
            <a:schemeClr val="accent1"/>
          </a:fillRef>
          <a:effectRef idx="1">
            <a:schemeClr val="accent1"/>
          </a:effectRef>
          <a:fontRef idx="minor">
            <a:schemeClr val="lt1"/>
          </a:fontRef>
        </p:style>
        <p:txBody>
          <a:bodyPr rtlCol="0" anchor="ctr"/>
          <a:lstStyle/>
          <a:p>
            <a:r>
              <a:rPr lang="en-GB" sz="900" dirty="0" smtClean="0">
                <a:solidFill>
                  <a:prstClr val="black"/>
                </a:solidFill>
              </a:rPr>
              <a:t>Urban development</a:t>
            </a:r>
            <a:endParaRPr lang="en-GB" sz="900" dirty="0">
              <a:solidFill>
                <a:prstClr val="black"/>
              </a:solidFill>
            </a:endParaRPr>
          </a:p>
        </p:txBody>
      </p:sp>
      <p:sp>
        <p:nvSpPr>
          <p:cNvPr id="11" name="Ovale 10"/>
          <p:cNvSpPr/>
          <p:nvPr/>
        </p:nvSpPr>
        <p:spPr>
          <a:xfrm>
            <a:off x="2554459" y="1274305"/>
            <a:ext cx="1144539" cy="792088"/>
          </a:xfrm>
          <a:prstGeom prst="ellipse">
            <a:avLst/>
          </a:prstGeom>
          <a:solidFill>
            <a:schemeClr val="bg1"/>
          </a:solidFill>
          <a:ln>
            <a:solidFill>
              <a:schemeClr val="accent3"/>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GB" sz="900" dirty="0" smtClean="0">
                <a:solidFill>
                  <a:prstClr val="black"/>
                </a:solidFill>
              </a:rPr>
              <a:t>Physical activity</a:t>
            </a:r>
            <a:endParaRPr lang="en-GB" sz="900" dirty="0">
              <a:solidFill>
                <a:prstClr val="black"/>
              </a:solidFill>
            </a:endParaRPr>
          </a:p>
        </p:txBody>
      </p:sp>
      <p:sp>
        <p:nvSpPr>
          <p:cNvPr id="12" name="Ovale 11"/>
          <p:cNvSpPr/>
          <p:nvPr/>
        </p:nvSpPr>
        <p:spPr>
          <a:xfrm>
            <a:off x="3427389" y="4202662"/>
            <a:ext cx="1144539" cy="792088"/>
          </a:xfrm>
          <a:prstGeom prst="ellipse">
            <a:avLst/>
          </a:prstGeom>
          <a:solidFill>
            <a:schemeClr val="accent1">
              <a:lumMod val="40000"/>
              <a:lumOff val="60000"/>
            </a:schemeClr>
          </a:solidFill>
        </p:spPr>
        <p:style>
          <a:lnRef idx="3">
            <a:schemeClr val="lt1"/>
          </a:lnRef>
          <a:fillRef idx="1">
            <a:schemeClr val="accent1"/>
          </a:fillRef>
          <a:effectRef idx="1">
            <a:schemeClr val="accent1"/>
          </a:effectRef>
          <a:fontRef idx="minor">
            <a:schemeClr val="lt1"/>
          </a:fontRef>
        </p:style>
        <p:txBody>
          <a:bodyPr rtlCol="0" anchor="ctr"/>
          <a:lstStyle/>
          <a:p>
            <a:pPr>
              <a:spcBef>
                <a:spcPct val="20000"/>
              </a:spcBef>
            </a:pPr>
            <a:r>
              <a:rPr lang="en-GB" sz="800" dirty="0" smtClean="0">
                <a:solidFill>
                  <a:prstClr val="black"/>
                </a:solidFill>
              </a:rPr>
              <a:t>Social networks</a:t>
            </a:r>
            <a:endParaRPr lang="en-GB" sz="800" dirty="0">
              <a:solidFill>
                <a:prstClr val="black"/>
              </a:solidFill>
            </a:endParaRPr>
          </a:p>
        </p:txBody>
      </p:sp>
      <p:sp>
        <p:nvSpPr>
          <p:cNvPr id="13" name="Ovale 12"/>
          <p:cNvSpPr/>
          <p:nvPr/>
        </p:nvSpPr>
        <p:spPr>
          <a:xfrm>
            <a:off x="6051984" y="1813663"/>
            <a:ext cx="1144539" cy="792088"/>
          </a:xfrm>
          <a:prstGeom prst="ellipse">
            <a:avLst/>
          </a:prstGeom>
          <a:solidFill>
            <a:schemeClr val="accent1">
              <a:lumMod val="60000"/>
              <a:lumOff val="40000"/>
            </a:schemeClr>
          </a:solidFill>
        </p:spPr>
        <p:style>
          <a:lnRef idx="3">
            <a:schemeClr val="lt1"/>
          </a:lnRef>
          <a:fillRef idx="1">
            <a:schemeClr val="accent1"/>
          </a:fillRef>
          <a:effectRef idx="1">
            <a:schemeClr val="accent1"/>
          </a:effectRef>
          <a:fontRef idx="minor">
            <a:schemeClr val="lt1"/>
          </a:fontRef>
        </p:style>
        <p:txBody>
          <a:bodyPr rtlCol="0" anchor="ctr"/>
          <a:lstStyle/>
          <a:p>
            <a:r>
              <a:rPr lang="en-GB" sz="900" dirty="0" smtClean="0">
                <a:solidFill>
                  <a:prstClr val="black"/>
                </a:solidFill>
              </a:rPr>
              <a:t>Social innovation</a:t>
            </a:r>
            <a:endParaRPr lang="en-GB" sz="900" dirty="0">
              <a:solidFill>
                <a:prstClr val="black"/>
              </a:solidFill>
            </a:endParaRPr>
          </a:p>
        </p:txBody>
      </p:sp>
      <p:sp>
        <p:nvSpPr>
          <p:cNvPr id="14" name="Ovale 13"/>
          <p:cNvSpPr/>
          <p:nvPr/>
        </p:nvSpPr>
        <p:spPr>
          <a:xfrm>
            <a:off x="4962161" y="1060752"/>
            <a:ext cx="1144539" cy="792088"/>
          </a:xfrm>
          <a:prstGeom prst="ellipse">
            <a:avLst/>
          </a:prstGeom>
          <a:solidFill>
            <a:schemeClr val="accent1">
              <a:lumMod val="40000"/>
              <a:lumOff val="60000"/>
            </a:schemeClr>
          </a:solidFill>
        </p:spPr>
        <p:style>
          <a:lnRef idx="3">
            <a:schemeClr val="lt1"/>
          </a:lnRef>
          <a:fillRef idx="1">
            <a:schemeClr val="accent1"/>
          </a:fillRef>
          <a:effectRef idx="1">
            <a:schemeClr val="accent1"/>
          </a:effectRef>
          <a:fontRef idx="minor">
            <a:schemeClr val="lt1"/>
          </a:fontRef>
        </p:style>
        <p:txBody>
          <a:bodyPr rtlCol="0" anchor="ctr"/>
          <a:lstStyle/>
          <a:p>
            <a:r>
              <a:rPr lang="en-GB" sz="900" dirty="0" smtClean="0">
                <a:solidFill>
                  <a:prstClr val="black"/>
                </a:solidFill>
              </a:rPr>
              <a:t>Education</a:t>
            </a:r>
            <a:endParaRPr lang="en-GB" sz="900" dirty="0">
              <a:solidFill>
                <a:prstClr val="black"/>
              </a:solidFill>
            </a:endParaRPr>
          </a:p>
        </p:txBody>
      </p:sp>
      <p:sp>
        <p:nvSpPr>
          <p:cNvPr id="15" name="Ovale 14"/>
          <p:cNvSpPr/>
          <p:nvPr/>
        </p:nvSpPr>
        <p:spPr>
          <a:xfrm>
            <a:off x="1613697" y="2017883"/>
            <a:ext cx="1144539" cy="792088"/>
          </a:xfrm>
          <a:prstGeom prst="ellipse">
            <a:avLst/>
          </a:prstGeom>
          <a:solidFill>
            <a:srgbClr val="FF6600"/>
          </a:solidFill>
        </p:spPr>
        <p:style>
          <a:lnRef idx="3">
            <a:schemeClr val="lt1"/>
          </a:lnRef>
          <a:fillRef idx="1">
            <a:schemeClr val="accent1"/>
          </a:fillRef>
          <a:effectRef idx="1">
            <a:schemeClr val="accent1"/>
          </a:effectRef>
          <a:fontRef idx="minor">
            <a:schemeClr val="lt1"/>
          </a:fontRef>
        </p:style>
        <p:txBody>
          <a:bodyPr rtlCol="0" anchor="ctr"/>
          <a:lstStyle/>
          <a:p>
            <a:r>
              <a:rPr lang="en-GB" sz="900" dirty="0" smtClean="0">
                <a:solidFill>
                  <a:prstClr val="black"/>
                </a:solidFill>
              </a:rPr>
              <a:t>Changes in gender roles</a:t>
            </a:r>
            <a:endParaRPr lang="en-GB" sz="900" dirty="0">
              <a:solidFill>
                <a:prstClr val="black"/>
              </a:solidFill>
            </a:endParaRPr>
          </a:p>
        </p:txBody>
      </p:sp>
      <p:sp>
        <p:nvSpPr>
          <p:cNvPr id="16" name="Ovale 15"/>
          <p:cNvSpPr/>
          <p:nvPr/>
        </p:nvSpPr>
        <p:spPr>
          <a:xfrm>
            <a:off x="4654900" y="4598706"/>
            <a:ext cx="1551275" cy="814064"/>
          </a:xfrm>
          <a:prstGeom prst="ellipse">
            <a:avLst/>
          </a:prstGeom>
          <a:solidFill>
            <a:srgbClr val="FF6600"/>
          </a:solidFill>
        </p:spPr>
        <p:style>
          <a:lnRef idx="3">
            <a:schemeClr val="lt1"/>
          </a:lnRef>
          <a:fillRef idx="1">
            <a:schemeClr val="accent1"/>
          </a:fillRef>
          <a:effectRef idx="1">
            <a:schemeClr val="accent1"/>
          </a:effectRef>
          <a:fontRef idx="minor">
            <a:schemeClr val="lt1"/>
          </a:fontRef>
        </p:style>
        <p:txBody>
          <a:bodyPr rtlCol="0" anchor="ctr"/>
          <a:lstStyle/>
          <a:p>
            <a:r>
              <a:rPr lang="en-GB" sz="900" dirty="0" smtClean="0">
                <a:solidFill>
                  <a:prstClr val="black"/>
                </a:solidFill>
              </a:rPr>
              <a:t>Mental well-being</a:t>
            </a:r>
          </a:p>
          <a:p>
            <a:r>
              <a:rPr lang="en-GB" sz="900" dirty="0" smtClean="0">
                <a:solidFill>
                  <a:prstClr val="black"/>
                </a:solidFill>
              </a:rPr>
              <a:t>Depression, unemployment and stress</a:t>
            </a:r>
            <a:endParaRPr lang="en-GB" sz="900" dirty="0">
              <a:solidFill>
                <a:prstClr val="black"/>
              </a:solidFill>
            </a:endParaRPr>
          </a:p>
        </p:txBody>
      </p:sp>
      <p:sp>
        <p:nvSpPr>
          <p:cNvPr id="17" name="Ovale 16"/>
          <p:cNvSpPr/>
          <p:nvPr/>
        </p:nvSpPr>
        <p:spPr>
          <a:xfrm>
            <a:off x="5686572" y="2711571"/>
            <a:ext cx="1144539" cy="792088"/>
          </a:xfrm>
          <a:prstGeom prst="ellipse">
            <a:avLst/>
          </a:prstGeom>
          <a:solidFill>
            <a:schemeClr val="tx2">
              <a:lumMod val="40000"/>
              <a:lumOff val="60000"/>
            </a:schemeClr>
          </a:solidFill>
        </p:spPr>
        <p:style>
          <a:lnRef idx="3">
            <a:schemeClr val="lt1"/>
          </a:lnRef>
          <a:fillRef idx="1">
            <a:schemeClr val="accent1"/>
          </a:fillRef>
          <a:effectRef idx="1">
            <a:schemeClr val="accent1"/>
          </a:effectRef>
          <a:fontRef idx="minor">
            <a:schemeClr val="lt1"/>
          </a:fontRef>
        </p:style>
        <p:txBody>
          <a:bodyPr rtlCol="0" anchor="ctr"/>
          <a:lstStyle/>
          <a:p>
            <a:r>
              <a:rPr lang="en-GB" sz="900" dirty="0" smtClean="0">
                <a:solidFill>
                  <a:prstClr val="black"/>
                </a:solidFill>
              </a:rPr>
              <a:t>Innovation in medicine </a:t>
            </a:r>
            <a:endParaRPr lang="en-GB" sz="900" dirty="0">
              <a:solidFill>
                <a:prstClr val="black"/>
              </a:solidFill>
            </a:endParaRPr>
          </a:p>
        </p:txBody>
      </p:sp>
      <p:sp>
        <p:nvSpPr>
          <p:cNvPr id="19" name="Ovale 18"/>
          <p:cNvSpPr/>
          <p:nvPr/>
        </p:nvSpPr>
        <p:spPr>
          <a:xfrm>
            <a:off x="6212105" y="799862"/>
            <a:ext cx="1144539" cy="792088"/>
          </a:xfrm>
          <a:prstGeom prst="ellipse">
            <a:avLst/>
          </a:prstGeom>
          <a:solidFill>
            <a:srgbClr val="FFC000"/>
          </a:solidFill>
        </p:spPr>
        <p:style>
          <a:lnRef idx="3">
            <a:schemeClr val="lt1"/>
          </a:lnRef>
          <a:fillRef idx="1">
            <a:schemeClr val="accent1"/>
          </a:fillRef>
          <a:effectRef idx="1">
            <a:schemeClr val="accent1"/>
          </a:effectRef>
          <a:fontRef idx="minor">
            <a:schemeClr val="lt1"/>
          </a:fontRef>
        </p:style>
        <p:txBody>
          <a:bodyPr rtlCol="0" anchor="ctr"/>
          <a:lstStyle/>
          <a:p>
            <a:r>
              <a:rPr lang="en-GB" sz="900" dirty="0" smtClean="0">
                <a:solidFill>
                  <a:prstClr val="black"/>
                </a:solidFill>
              </a:rPr>
              <a:t>Demographic change </a:t>
            </a:r>
            <a:endParaRPr lang="en-GB" sz="900" dirty="0">
              <a:solidFill>
                <a:prstClr val="black"/>
              </a:solidFill>
            </a:endParaRPr>
          </a:p>
        </p:txBody>
      </p:sp>
      <p:sp>
        <p:nvSpPr>
          <p:cNvPr id="20" name="Ovale 19"/>
          <p:cNvSpPr/>
          <p:nvPr/>
        </p:nvSpPr>
        <p:spPr>
          <a:xfrm>
            <a:off x="3758310" y="1195906"/>
            <a:ext cx="1144539" cy="792088"/>
          </a:xfrm>
          <a:prstGeom prst="ellipse">
            <a:avLst/>
          </a:prstGeom>
          <a:solidFill>
            <a:srgbClr val="FF6600"/>
          </a:solidFill>
        </p:spPr>
        <p:style>
          <a:lnRef idx="3">
            <a:schemeClr val="lt1"/>
          </a:lnRef>
          <a:fillRef idx="1">
            <a:schemeClr val="accent1"/>
          </a:fillRef>
          <a:effectRef idx="1">
            <a:schemeClr val="accent1"/>
          </a:effectRef>
          <a:fontRef idx="minor">
            <a:schemeClr val="lt1"/>
          </a:fontRef>
        </p:style>
        <p:txBody>
          <a:bodyPr rtlCol="0" anchor="ctr"/>
          <a:lstStyle/>
          <a:p>
            <a:r>
              <a:rPr lang="en-GB" sz="900" dirty="0" smtClean="0">
                <a:solidFill>
                  <a:prstClr val="black"/>
                </a:solidFill>
              </a:rPr>
              <a:t>Equality </a:t>
            </a:r>
            <a:endParaRPr lang="en-GB" sz="900" dirty="0">
              <a:solidFill>
                <a:prstClr val="black"/>
              </a:solidFill>
            </a:endParaRPr>
          </a:p>
        </p:txBody>
      </p:sp>
      <p:sp>
        <p:nvSpPr>
          <p:cNvPr id="21" name="Titolo 1"/>
          <p:cNvSpPr>
            <a:spLocks noGrp="1"/>
          </p:cNvSpPr>
          <p:nvPr>
            <p:ph type="title"/>
          </p:nvPr>
        </p:nvSpPr>
        <p:spPr>
          <a:xfrm>
            <a:off x="107504" y="288014"/>
            <a:ext cx="9036496" cy="780467"/>
          </a:xfrm>
        </p:spPr>
        <p:txBody>
          <a:bodyPr>
            <a:noAutofit/>
          </a:bodyPr>
          <a:lstStyle/>
          <a:p>
            <a:r>
              <a:rPr lang="en-US" sz="1800" b="1" dirty="0" smtClean="0">
                <a:solidFill>
                  <a:schemeClr val="accent1">
                    <a:lumMod val="50000"/>
                  </a:schemeClr>
                </a:solidFill>
              </a:rPr>
              <a:t>Horizon scanning: </a:t>
            </a:r>
            <a:r>
              <a:rPr lang="it-IT" sz="1800" b="1" dirty="0">
                <a:solidFill>
                  <a:schemeClr val="accent1">
                    <a:lumMod val="50000"/>
                  </a:schemeClr>
                </a:solidFill>
              </a:rPr>
              <a:t>From </a:t>
            </a:r>
            <a:r>
              <a:rPr lang="it-IT" sz="1800" b="1" dirty="0" err="1">
                <a:solidFill>
                  <a:schemeClr val="accent1">
                    <a:lumMod val="50000"/>
                  </a:schemeClr>
                </a:solidFill>
              </a:rPr>
              <a:t>Policies</a:t>
            </a:r>
            <a:r>
              <a:rPr lang="it-IT" sz="1800" b="1" dirty="0">
                <a:solidFill>
                  <a:schemeClr val="accent1">
                    <a:lumMod val="50000"/>
                  </a:schemeClr>
                </a:solidFill>
              </a:rPr>
              <a:t> </a:t>
            </a:r>
            <a:r>
              <a:rPr lang="it-IT" sz="1800" b="1" dirty="0" err="1">
                <a:solidFill>
                  <a:schemeClr val="accent1">
                    <a:lumMod val="50000"/>
                  </a:schemeClr>
                </a:solidFill>
              </a:rPr>
              <a:t>addressing</a:t>
            </a:r>
            <a:r>
              <a:rPr lang="it-IT" sz="1800" b="1" dirty="0">
                <a:solidFill>
                  <a:schemeClr val="accent1">
                    <a:lumMod val="50000"/>
                  </a:schemeClr>
                </a:solidFill>
              </a:rPr>
              <a:t> </a:t>
            </a:r>
            <a:r>
              <a:rPr lang="it-IT" sz="1800" b="1" dirty="0" err="1">
                <a:solidFill>
                  <a:schemeClr val="accent1">
                    <a:lumMod val="50000"/>
                  </a:schemeClr>
                </a:solidFill>
              </a:rPr>
              <a:t>risks</a:t>
            </a:r>
            <a:r>
              <a:rPr lang="it-IT" sz="1800" b="1" dirty="0">
                <a:solidFill>
                  <a:schemeClr val="accent1">
                    <a:lumMod val="50000"/>
                  </a:schemeClr>
                </a:solidFill>
              </a:rPr>
              <a:t> </a:t>
            </a:r>
            <a:r>
              <a:rPr lang="it-IT" sz="1800" b="1" dirty="0" err="1">
                <a:solidFill>
                  <a:schemeClr val="accent1">
                    <a:lumMod val="50000"/>
                  </a:schemeClr>
                </a:solidFill>
              </a:rPr>
              <a:t>factors</a:t>
            </a:r>
            <a:r>
              <a:rPr lang="it-IT" sz="1800" b="1" dirty="0">
                <a:solidFill>
                  <a:schemeClr val="accent1">
                    <a:lumMod val="50000"/>
                  </a:schemeClr>
                </a:solidFill>
              </a:rPr>
              <a:t> and </a:t>
            </a:r>
            <a:r>
              <a:rPr lang="it-IT" sz="1800" b="1" dirty="0" err="1">
                <a:solidFill>
                  <a:schemeClr val="accent1">
                    <a:lumMod val="50000"/>
                  </a:schemeClr>
                </a:solidFill>
              </a:rPr>
              <a:t>diseases</a:t>
            </a:r>
            <a:r>
              <a:rPr lang="it-IT" sz="1800" b="1" dirty="0">
                <a:solidFill>
                  <a:schemeClr val="accent1">
                    <a:lumMod val="50000"/>
                  </a:schemeClr>
                </a:solidFill>
              </a:rPr>
              <a:t> </a:t>
            </a:r>
            <a:br>
              <a:rPr lang="it-IT" sz="1800" b="1" dirty="0">
                <a:solidFill>
                  <a:schemeClr val="accent1">
                    <a:lumMod val="50000"/>
                  </a:schemeClr>
                </a:solidFill>
              </a:rPr>
            </a:br>
            <a:r>
              <a:rPr lang="it-IT" sz="1800" b="1" dirty="0">
                <a:solidFill>
                  <a:schemeClr val="accent1">
                    <a:lumMod val="50000"/>
                  </a:schemeClr>
                </a:solidFill>
              </a:rPr>
              <a:t/>
            </a:r>
            <a:br>
              <a:rPr lang="it-IT" sz="1800" b="1" dirty="0">
                <a:solidFill>
                  <a:schemeClr val="accent1">
                    <a:lumMod val="50000"/>
                  </a:schemeClr>
                </a:solidFill>
              </a:rPr>
            </a:br>
            <a:r>
              <a:rPr lang="it-IT" sz="1800" b="1" dirty="0">
                <a:solidFill>
                  <a:schemeClr val="accent1">
                    <a:lumMod val="50000"/>
                  </a:schemeClr>
                </a:solidFill>
              </a:rPr>
              <a:t>to </a:t>
            </a:r>
            <a:r>
              <a:rPr lang="it-IT" sz="1800" b="1" dirty="0" err="1">
                <a:solidFill>
                  <a:schemeClr val="accent1">
                    <a:lumMod val="50000"/>
                  </a:schemeClr>
                </a:solidFill>
              </a:rPr>
              <a:t>Policies</a:t>
            </a:r>
            <a:r>
              <a:rPr lang="it-IT" sz="1800" b="1" dirty="0">
                <a:solidFill>
                  <a:schemeClr val="accent1">
                    <a:lumMod val="50000"/>
                  </a:schemeClr>
                </a:solidFill>
              </a:rPr>
              <a:t> </a:t>
            </a:r>
            <a:r>
              <a:rPr lang="it-IT" sz="1800" b="1" dirty="0" err="1">
                <a:solidFill>
                  <a:schemeClr val="accent1">
                    <a:lumMod val="50000"/>
                  </a:schemeClr>
                </a:solidFill>
              </a:rPr>
              <a:t>targeting</a:t>
            </a:r>
            <a:r>
              <a:rPr lang="it-IT" sz="1800" b="1" dirty="0">
                <a:solidFill>
                  <a:schemeClr val="accent1">
                    <a:lumMod val="50000"/>
                  </a:schemeClr>
                </a:solidFill>
              </a:rPr>
              <a:t> DISTAL </a:t>
            </a:r>
            <a:r>
              <a:rPr lang="it-IT" sz="1800" b="1" dirty="0" err="1">
                <a:solidFill>
                  <a:schemeClr val="accent1">
                    <a:lumMod val="50000"/>
                  </a:schemeClr>
                </a:solidFill>
              </a:rPr>
              <a:t>determinants</a:t>
            </a:r>
            <a:r>
              <a:rPr lang="it-IT" sz="1800" b="1" dirty="0">
                <a:solidFill>
                  <a:schemeClr val="accent1">
                    <a:lumMod val="50000"/>
                  </a:schemeClr>
                </a:solidFill>
              </a:rPr>
              <a:t> and drivers </a:t>
            </a:r>
            <a:br>
              <a:rPr lang="it-IT" sz="1800" b="1" dirty="0">
                <a:solidFill>
                  <a:schemeClr val="accent1">
                    <a:lumMod val="50000"/>
                  </a:schemeClr>
                </a:solidFill>
              </a:rPr>
            </a:br>
            <a:r>
              <a:rPr lang="en-US" sz="1800" b="1" dirty="0" smtClean="0">
                <a:solidFill>
                  <a:schemeClr val="accent1">
                    <a:lumMod val="50000"/>
                  </a:schemeClr>
                </a:solidFill>
              </a:rPr>
              <a:t> </a:t>
            </a:r>
            <a:r>
              <a:rPr lang="en-US" sz="1800" b="1" dirty="0">
                <a:solidFill>
                  <a:schemeClr val="accent1">
                    <a:lumMod val="50000"/>
                  </a:schemeClr>
                </a:solidFill>
              </a:rPr>
              <a:t/>
            </a:r>
            <a:br>
              <a:rPr lang="en-US" sz="1800" b="1" dirty="0">
                <a:solidFill>
                  <a:schemeClr val="accent1">
                    <a:lumMod val="50000"/>
                  </a:schemeClr>
                </a:solidFill>
              </a:rPr>
            </a:br>
            <a:endParaRPr lang="en-US" sz="1800" b="1" dirty="0">
              <a:solidFill>
                <a:schemeClr val="accent1">
                  <a:lumMod val="50000"/>
                </a:schemeClr>
              </a:solidFill>
            </a:endParaRPr>
          </a:p>
        </p:txBody>
      </p:sp>
      <p:graphicFrame>
        <p:nvGraphicFramePr>
          <p:cNvPr id="25" name="Diagramma 24"/>
          <p:cNvGraphicFramePr/>
          <p:nvPr>
            <p:extLst>
              <p:ext uri="{D42A27DB-BD31-4B8C-83A1-F6EECF244321}">
                <p14:modId xmlns:p14="http://schemas.microsoft.com/office/powerpoint/2010/main" val="908134965"/>
              </p:ext>
            </p:extLst>
          </p:nvPr>
        </p:nvGraphicFramePr>
        <p:xfrm>
          <a:off x="1503803" y="1242823"/>
          <a:ext cx="6096000" cy="49261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Titolo 1"/>
          <p:cNvSpPr txBox="1">
            <a:spLocks/>
          </p:cNvSpPr>
          <p:nvPr/>
        </p:nvSpPr>
        <p:spPr>
          <a:xfrm>
            <a:off x="1043608" y="2276872"/>
            <a:ext cx="7581528" cy="930424"/>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3600" kern="1200" cap="small" baseline="0">
                <a:solidFill>
                  <a:schemeClr val="tx1"/>
                </a:solidFill>
                <a:latin typeface="Helvetica" panose="020B0604020202020204" pitchFamily="34" charset="0"/>
                <a:ea typeface="+mj-ea"/>
                <a:cs typeface="Helvetica" panose="020B0604020202020204" pitchFamily="34" charset="0"/>
              </a:defRPr>
            </a:lvl1pPr>
          </a:lstStyle>
          <a:p>
            <a:pPr fontAlgn="auto">
              <a:spcAft>
                <a:spcPts val="0"/>
              </a:spcAft>
            </a:pPr>
            <a:r>
              <a:rPr lang="it-IT" sz="2000" b="1" dirty="0" smtClean="0">
                <a:solidFill>
                  <a:schemeClr val="accent1">
                    <a:lumMod val="50000"/>
                  </a:schemeClr>
                </a:solidFill>
              </a:rPr>
              <a:t/>
            </a:r>
            <a:br>
              <a:rPr lang="it-IT" sz="2000" b="1" dirty="0" smtClean="0">
                <a:solidFill>
                  <a:schemeClr val="accent1">
                    <a:lumMod val="50000"/>
                  </a:schemeClr>
                </a:solidFill>
              </a:rPr>
            </a:br>
            <a:r>
              <a:rPr lang="it-IT" sz="2000" b="1" dirty="0" smtClean="0">
                <a:solidFill>
                  <a:schemeClr val="accent1">
                    <a:lumMod val="50000"/>
                  </a:schemeClr>
                </a:solidFill>
              </a:rPr>
              <a:t/>
            </a:r>
            <a:br>
              <a:rPr lang="it-IT" sz="2000" b="1" dirty="0" smtClean="0">
                <a:solidFill>
                  <a:schemeClr val="accent1">
                    <a:lumMod val="50000"/>
                  </a:schemeClr>
                </a:solidFill>
              </a:rPr>
            </a:br>
            <a:r>
              <a:rPr lang="it-IT" sz="2000" b="1" dirty="0" smtClean="0">
                <a:solidFill>
                  <a:schemeClr val="accent1">
                    <a:lumMod val="50000"/>
                  </a:schemeClr>
                </a:solidFill>
              </a:rPr>
              <a:t/>
            </a:r>
            <a:br>
              <a:rPr lang="it-IT" sz="2000" b="1" dirty="0" smtClean="0">
                <a:solidFill>
                  <a:schemeClr val="accent1">
                    <a:lumMod val="50000"/>
                  </a:schemeClr>
                </a:solidFill>
              </a:rPr>
            </a:br>
            <a:endParaRPr lang="it-IT" sz="2000" b="1" dirty="0">
              <a:solidFill>
                <a:schemeClr val="accent1">
                  <a:lumMod val="50000"/>
                </a:schemeClr>
              </a:solidFill>
            </a:endParaRPr>
          </a:p>
        </p:txBody>
      </p:sp>
    </p:spTree>
    <p:extLst>
      <p:ext uri="{BB962C8B-B14F-4D97-AF65-F5344CB8AC3E}">
        <p14:creationId xmlns:p14="http://schemas.microsoft.com/office/powerpoint/2010/main" val="10541837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 name="Segnaposto contenuto 3"/>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801885" y="1085921"/>
            <a:ext cx="7056783" cy="4768152"/>
          </a:xfrm>
          <a:prstGeom prst="rect">
            <a:avLst/>
          </a:prstGeom>
          <a:noFill/>
        </p:spPr>
      </p:pic>
      <p:sp>
        <p:nvSpPr>
          <p:cNvPr id="119" name="Titolo 1"/>
          <p:cNvSpPr txBox="1">
            <a:spLocks/>
          </p:cNvSpPr>
          <p:nvPr/>
        </p:nvSpPr>
        <p:spPr>
          <a:xfrm>
            <a:off x="292082" y="-6168"/>
            <a:ext cx="8435280" cy="828599"/>
          </a:xfrm>
          <a:prstGeom prst="rect">
            <a:avLst/>
          </a:prstGeom>
        </p:spPr>
        <p:txBody>
          <a:bodyPr>
            <a:normAutofit/>
          </a:bodyPr>
          <a:lstStyle>
            <a:lvl1pPr algn="ctr" defTabSz="914400" rtl="0" eaLnBrk="1" latinLnBrk="0" hangingPunct="1">
              <a:spcBef>
                <a:spcPct val="0"/>
              </a:spcBef>
              <a:buNone/>
              <a:defRPr sz="3600" kern="1200" cap="small" baseline="0">
                <a:solidFill>
                  <a:schemeClr val="tx1"/>
                </a:solidFill>
                <a:latin typeface="Helvetica" panose="020B0604020202020204" pitchFamily="34" charset="0"/>
                <a:ea typeface="+mj-ea"/>
                <a:cs typeface="Helvetica" panose="020B0604020202020204" pitchFamily="34" charset="0"/>
              </a:defRPr>
            </a:lvl1pPr>
          </a:lstStyle>
          <a:p>
            <a:pPr fontAlgn="auto">
              <a:spcAft>
                <a:spcPts val="0"/>
              </a:spcAft>
            </a:pPr>
            <a:r>
              <a:rPr lang="en-US" sz="2600" b="1" dirty="0">
                <a:solidFill>
                  <a:schemeClr val="accent1">
                    <a:lumMod val="50000"/>
                  </a:schemeClr>
                </a:solidFill>
              </a:rPr>
              <a:t>FRESHER SCENARIOS OVERVIEW</a:t>
            </a:r>
            <a:endParaRPr lang="it-IT" sz="2600" b="1" dirty="0">
              <a:solidFill>
                <a:schemeClr val="accent1">
                  <a:lumMod val="50000"/>
                </a:schemeClr>
              </a:solidFill>
            </a:endParaRPr>
          </a:p>
        </p:txBody>
      </p:sp>
      <p:cxnSp>
        <p:nvCxnSpPr>
          <p:cNvPr id="48" name="Connettore 1 47"/>
          <p:cNvCxnSpPr/>
          <p:nvPr/>
        </p:nvCxnSpPr>
        <p:spPr>
          <a:xfrm flipV="1">
            <a:off x="5171551" y="2265528"/>
            <a:ext cx="950" cy="2354"/>
          </a:xfrm>
          <a:prstGeom prst="line">
            <a:avLst/>
          </a:prstGeom>
        </p:spPr>
        <p:style>
          <a:lnRef idx="1">
            <a:schemeClr val="accent1"/>
          </a:lnRef>
          <a:fillRef idx="0">
            <a:schemeClr val="accent1"/>
          </a:fillRef>
          <a:effectRef idx="0">
            <a:schemeClr val="accent1"/>
          </a:effectRef>
          <a:fontRef idx="minor">
            <a:schemeClr val="tx1"/>
          </a:fontRef>
        </p:style>
      </p:cxnSp>
      <p:grpSp>
        <p:nvGrpSpPr>
          <p:cNvPr id="24" name="Gruppo 23"/>
          <p:cNvGrpSpPr/>
          <p:nvPr/>
        </p:nvGrpSpPr>
        <p:grpSpPr>
          <a:xfrm>
            <a:off x="2428671" y="442863"/>
            <a:ext cx="2969591" cy="5231247"/>
            <a:chOff x="2394961" y="555359"/>
            <a:chExt cx="2816834" cy="5137857"/>
          </a:xfrm>
        </p:grpSpPr>
        <p:sp>
          <p:nvSpPr>
            <p:cNvPr id="161" name="Rombo 160"/>
            <p:cNvSpPr/>
            <p:nvPr/>
          </p:nvSpPr>
          <p:spPr>
            <a:xfrm>
              <a:off x="5099671" y="3803426"/>
              <a:ext cx="112124" cy="95358"/>
            </a:xfrm>
            <a:prstGeom prst="diamond">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auto">
                <a:spcBef>
                  <a:spcPts val="0"/>
                </a:spcBef>
                <a:spcAft>
                  <a:spcPts val="0"/>
                </a:spcAft>
              </a:pPr>
              <a:endParaRPr lang="it-IT" sz="1350">
                <a:solidFill>
                  <a:prstClr val="white"/>
                </a:solidFill>
              </a:endParaRPr>
            </a:p>
          </p:txBody>
        </p:sp>
        <p:grpSp>
          <p:nvGrpSpPr>
            <p:cNvPr id="23" name="Gruppo 22"/>
            <p:cNvGrpSpPr/>
            <p:nvPr/>
          </p:nvGrpSpPr>
          <p:grpSpPr>
            <a:xfrm>
              <a:off x="2394961" y="555359"/>
              <a:ext cx="2757413" cy="5137857"/>
              <a:chOff x="2414138" y="535431"/>
              <a:chExt cx="2757413" cy="5137857"/>
            </a:xfrm>
          </p:grpSpPr>
          <p:sp>
            <p:nvSpPr>
              <p:cNvPr id="157" name="Rombo 156"/>
              <p:cNvSpPr/>
              <p:nvPr/>
            </p:nvSpPr>
            <p:spPr>
              <a:xfrm>
                <a:off x="2469068" y="1235671"/>
                <a:ext cx="112124" cy="95358"/>
              </a:xfrm>
              <a:prstGeom prst="diamond">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auto">
                  <a:spcBef>
                    <a:spcPts val="0"/>
                  </a:spcBef>
                  <a:spcAft>
                    <a:spcPts val="0"/>
                  </a:spcAft>
                </a:pPr>
                <a:endParaRPr lang="it-IT" sz="1350">
                  <a:solidFill>
                    <a:prstClr val="white"/>
                  </a:solidFill>
                </a:endParaRPr>
              </a:p>
            </p:txBody>
          </p:sp>
          <p:sp>
            <p:nvSpPr>
              <p:cNvPr id="158" name="Rombo 157"/>
              <p:cNvSpPr/>
              <p:nvPr/>
            </p:nvSpPr>
            <p:spPr>
              <a:xfrm>
                <a:off x="3453105" y="1851304"/>
                <a:ext cx="112124" cy="95358"/>
              </a:xfrm>
              <a:prstGeom prst="diamond">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auto">
                  <a:spcBef>
                    <a:spcPts val="0"/>
                  </a:spcBef>
                  <a:spcAft>
                    <a:spcPts val="0"/>
                  </a:spcAft>
                </a:pPr>
                <a:endParaRPr lang="it-IT" sz="1350">
                  <a:solidFill>
                    <a:prstClr val="white"/>
                  </a:solidFill>
                </a:endParaRPr>
              </a:p>
            </p:txBody>
          </p:sp>
          <p:sp>
            <p:nvSpPr>
              <p:cNvPr id="159" name="Rombo 158"/>
              <p:cNvSpPr/>
              <p:nvPr/>
            </p:nvSpPr>
            <p:spPr>
              <a:xfrm>
                <a:off x="3189321" y="2505955"/>
                <a:ext cx="112124" cy="95358"/>
              </a:xfrm>
              <a:prstGeom prst="diamond">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auto">
                  <a:spcBef>
                    <a:spcPts val="0"/>
                  </a:spcBef>
                  <a:spcAft>
                    <a:spcPts val="0"/>
                  </a:spcAft>
                </a:pPr>
                <a:endParaRPr lang="it-IT" sz="1350">
                  <a:solidFill>
                    <a:prstClr val="white"/>
                  </a:solidFill>
                </a:endParaRPr>
              </a:p>
            </p:txBody>
          </p:sp>
          <p:sp>
            <p:nvSpPr>
              <p:cNvPr id="160" name="Rombo 159"/>
              <p:cNvSpPr/>
              <p:nvPr/>
            </p:nvSpPr>
            <p:spPr>
              <a:xfrm>
                <a:off x="3420588" y="3173346"/>
                <a:ext cx="112124" cy="95358"/>
              </a:xfrm>
              <a:prstGeom prst="diamond">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auto">
                  <a:spcBef>
                    <a:spcPts val="0"/>
                  </a:spcBef>
                  <a:spcAft>
                    <a:spcPts val="0"/>
                  </a:spcAft>
                </a:pPr>
                <a:endParaRPr lang="it-IT" sz="1350">
                  <a:solidFill>
                    <a:prstClr val="white"/>
                  </a:solidFill>
                </a:endParaRPr>
              </a:p>
            </p:txBody>
          </p:sp>
          <p:sp>
            <p:nvSpPr>
              <p:cNvPr id="162" name="Rombo 161"/>
              <p:cNvSpPr/>
              <p:nvPr/>
            </p:nvSpPr>
            <p:spPr>
              <a:xfrm>
                <a:off x="3122798" y="4377056"/>
                <a:ext cx="112124" cy="95358"/>
              </a:xfrm>
              <a:prstGeom prst="diamond">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auto">
                  <a:spcBef>
                    <a:spcPts val="0"/>
                  </a:spcBef>
                  <a:spcAft>
                    <a:spcPts val="0"/>
                  </a:spcAft>
                </a:pPr>
                <a:endParaRPr lang="it-IT" sz="1350">
                  <a:solidFill>
                    <a:prstClr val="white"/>
                  </a:solidFill>
                </a:endParaRPr>
              </a:p>
            </p:txBody>
          </p:sp>
          <p:sp>
            <p:nvSpPr>
              <p:cNvPr id="163" name="Rombo 162"/>
              <p:cNvSpPr/>
              <p:nvPr/>
            </p:nvSpPr>
            <p:spPr>
              <a:xfrm>
                <a:off x="5059427" y="5003337"/>
                <a:ext cx="112124" cy="95358"/>
              </a:xfrm>
              <a:prstGeom prst="diamond">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auto">
                  <a:spcBef>
                    <a:spcPts val="0"/>
                  </a:spcBef>
                  <a:spcAft>
                    <a:spcPts val="0"/>
                  </a:spcAft>
                </a:pPr>
                <a:endParaRPr lang="it-IT" sz="1350">
                  <a:solidFill>
                    <a:prstClr val="white"/>
                  </a:solidFill>
                </a:endParaRPr>
              </a:p>
            </p:txBody>
          </p:sp>
          <p:sp>
            <p:nvSpPr>
              <p:cNvPr id="168" name="Rombo 167"/>
              <p:cNvSpPr/>
              <p:nvPr/>
            </p:nvSpPr>
            <p:spPr>
              <a:xfrm>
                <a:off x="3459936" y="5577930"/>
                <a:ext cx="112124" cy="95358"/>
              </a:xfrm>
              <a:prstGeom prst="diamond">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auto">
                  <a:spcBef>
                    <a:spcPts val="0"/>
                  </a:spcBef>
                  <a:spcAft>
                    <a:spcPts val="0"/>
                  </a:spcAft>
                </a:pPr>
                <a:endParaRPr lang="it-IT" sz="1350">
                  <a:solidFill>
                    <a:prstClr val="white"/>
                  </a:solidFill>
                </a:endParaRPr>
              </a:p>
            </p:txBody>
          </p:sp>
          <p:cxnSp>
            <p:nvCxnSpPr>
              <p:cNvPr id="129" name="Connettore 1 128"/>
              <p:cNvCxnSpPr>
                <a:stCxn id="157" idx="2"/>
              </p:cNvCxnSpPr>
              <p:nvPr/>
            </p:nvCxnSpPr>
            <p:spPr>
              <a:xfrm>
                <a:off x="2525130" y="1331029"/>
                <a:ext cx="1007582" cy="5202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Connettore 1 138"/>
              <p:cNvCxnSpPr>
                <a:stCxn id="158" idx="2"/>
                <a:endCxn id="159" idx="0"/>
              </p:cNvCxnSpPr>
              <p:nvPr/>
            </p:nvCxnSpPr>
            <p:spPr>
              <a:xfrm flipH="1">
                <a:off x="3245383" y="1946662"/>
                <a:ext cx="263784" cy="5592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Connettore 1 140"/>
              <p:cNvCxnSpPr>
                <a:stCxn id="159" idx="2"/>
                <a:endCxn id="160" idx="0"/>
              </p:cNvCxnSpPr>
              <p:nvPr/>
            </p:nvCxnSpPr>
            <p:spPr>
              <a:xfrm>
                <a:off x="3245383" y="2601313"/>
                <a:ext cx="231267" cy="5720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Connettore 1 142"/>
              <p:cNvCxnSpPr>
                <a:stCxn id="160" idx="2"/>
                <a:endCxn id="161" idx="0"/>
              </p:cNvCxnSpPr>
              <p:nvPr/>
            </p:nvCxnSpPr>
            <p:spPr>
              <a:xfrm>
                <a:off x="3476650" y="3268704"/>
                <a:ext cx="1679083" cy="534722"/>
              </a:xfrm>
              <a:prstGeom prst="line">
                <a:avLst/>
              </a:prstGeom>
              <a:ln>
                <a:solidFill>
                  <a:srgbClr val="06060C"/>
                </a:solidFill>
              </a:ln>
            </p:spPr>
            <p:style>
              <a:lnRef idx="1">
                <a:schemeClr val="accent1"/>
              </a:lnRef>
              <a:fillRef idx="0">
                <a:schemeClr val="accent1"/>
              </a:fillRef>
              <a:effectRef idx="0">
                <a:schemeClr val="accent1"/>
              </a:effectRef>
              <a:fontRef idx="minor">
                <a:schemeClr val="tx1"/>
              </a:fontRef>
            </p:style>
          </p:cxnSp>
          <p:cxnSp>
            <p:nvCxnSpPr>
              <p:cNvPr id="146" name="Connettore 1 145"/>
              <p:cNvCxnSpPr>
                <a:stCxn id="161" idx="2"/>
                <a:endCxn id="162" idx="0"/>
              </p:cNvCxnSpPr>
              <p:nvPr/>
            </p:nvCxnSpPr>
            <p:spPr>
              <a:xfrm flipH="1">
                <a:off x="3178860" y="3898784"/>
                <a:ext cx="1976873" cy="4782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Connettore 1 147"/>
              <p:cNvCxnSpPr>
                <a:stCxn id="162" idx="2"/>
                <a:endCxn id="163" idx="0"/>
              </p:cNvCxnSpPr>
              <p:nvPr/>
            </p:nvCxnSpPr>
            <p:spPr>
              <a:xfrm>
                <a:off x="3178860" y="4472414"/>
                <a:ext cx="1936629" cy="5309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Connettore 1 149"/>
              <p:cNvCxnSpPr>
                <a:stCxn id="163" idx="2"/>
                <a:endCxn id="168" idx="0"/>
              </p:cNvCxnSpPr>
              <p:nvPr/>
            </p:nvCxnSpPr>
            <p:spPr>
              <a:xfrm flipH="1">
                <a:off x="3515998" y="5098695"/>
                <a:ext cx="1599491" cy="4792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5" name="Rettangolo arrotondato 184"/>
              <p:cNvSpPr/>
              <p:nvPr/>
            </p:nvSpPr>
            <p:spPr>
              <a:xfrm>
                <a:off x="2414138" y="535431"/>
                <a:ext cx="953316" cy="363495"/>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r>
                  <a:rPr lang="it-IT" sz="1200" b="1" dirty="0">
                    <a:solidFill>
                      <a:prstClr val="black"/>
                    </a:solidFill>
                  </a:rPr>
                  <a:t>RICH GET HEALTHIER</a:t>
                </a:r>
              </a:p>
            </p:txBody>
          </p:sp>
          <p:cxnSp>
            <p:nvCxnSpPr>
              <p:cNvPr id="187" name="Connettore 1 186"/>
              <p:cNvCxnSpPr/>
              <p:nvPr/>
            </p:nvCxnSpPr>
            <p:spPr>
              <a:xfrm>
                <a:off x="2502999" y="910898"/>
                <a:ext cx="7471" cy="3578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6" name="Gruppo 25"/>
          <p:cNvGrpSpPr/>
          <p:nvPr/>
        </p:nvGrpSpPr>
        <p:grpSpPr>
          <a:xfrm>
            <a:off x="5082644" y="551188"/>
            <a:ext cx="1937628" cy="5192726"/>
            <a:chOff x="5092467" y="588787"/>
            <a:chExt cx="1800127" cy="5131512"/>
          </a:xfrm>
        </p:grpSpPr>
        <p:sp>
          <p:nvSpPr>
            <p:cNvPr id="124" name="Rombo 123"/>
            <p:cNvSpPr/>
            <p:nvPr/>
          </p:nvSpPr>
          <p:spPr>
            <a:xfrm>
              <a:off x="6003205" y="3902825"/>
              <a:ext cx="112124" cy="95358"/>
            </a:xfrm>
            <a:prstGeom prst="diamond">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auto">
                <a:spcBef>
                  <a:spcPts val="0"/>
                </a:spcBef>
                <a:spcAft>
                  <a:spcPts val="0"/>
                </a:spcAft>
              </a:pPr>
              <a:endParaRPr lang="it-IT" sz="1350">
                <a:solidFill>
                  <a:prstClr val="white"/>
                </a:solidFill>
              </a:endParaRPr>
            </a:p>
          </p:txBody>
        </p:sp>
        <p:grpSp>
          <p:nvGrpSpPr>
            <p:cNvPr id="25" name="Gruppo 24"/>
            <p:cNvGrpSpPr/>
            <p:nvPr/>
          </p:nvGrpSpPr>
          <p:grpSpPr>
            <a:xfrm>
              <a:off x="5092467" y="588787"/>
              <a:ext cx="1800127" cy="5131512"/>
              <a:chOff x="5093341" y="537891"/>
              <a:chExt cx="1800127" cy="5131512"/>
            </a:xfrm>
          </p:grpSpPr>
          <p:sp>
            <p:nvSpPr>
              <p:cNvPr id="115" name="Rombo 114"/>
              <p:cNvSpPr/>
              <p:nvPr/>
            </p:nvSpPr>
            <p:spPr>
              <a:xfrm>
                <a:off x="6007722" y="1246193"/>
                <a:ext cx="112124" cy="95358"/>
              </a:xfrm>
              <a:prstGeom prst="diamond">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auto">
                  <a:spcBef>
                    <a:spcPts val="0"/>
                  </a:spcBef>
                  <a:spcAft>
                    <a:spcPts val="0"/>
                  </a:spcAft>
                </a:pPr>
                <a:endParaRPr lang="it-IT" sz="1350">
                  <a:solidFill>
                    <a:prstClr val="white"/>
                  </a:solidFill>
                </a:endParaRPr>
              </a:p>
            </p:txBody>
          </p:sp>
          <p:sp>
            <p:nvSpPr>
              <p:cNvPr id="117" name="Rombo 116"/>
              <p:cNvSpPr/>
              <p:nvPr/>
            </p:nvSpPr>
            <p:spPr>
              <a:xfrm>
                <a:off x="5107336" y="1885307"/>
                <a:ext cx="112124" cy="95358"/>
              </a:xfrm>
              <a:prstGeom prst="diamond">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auto">
                  <a:spcBef>
                    <a:spcPts val="0"/>
                  </a:spcBef>
                  <a:spcAft>
                    <a:spcPts val="0"/>
                  </a:spcAft>
                </a:pPr>
                <a:endParaRPr lang="it-IT" sz="1350">
                  <a:solidFill>
                    <a:prstClr val="white"/>
                  </a:solidFill>
                </a:endParaRPr>
              </a:p>
            </p:txBody>
          </p:sp>
          <p:sp>
            <p:nvSpPr>
              <p:cNvPr id="120" name="Rombo 119"/>
              <p:cNvSpPr/>
              <p:nvPr/>
            </p:nvSpPr>
            <p:spPr>
              <a:xfrm>
                <a:off x="5093341" y="2533695"/>
                <a:ext cx="112124" cy="95358"/>
              </a:xfrm>
              <a:prstGeom prst="diamond">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auto">
                  <a:spcBef>
                    <a:spcPts val="0"/>
                  </a:spcBef>
                  <a:spcAft>
                    <a:spcPts val="0"/>
                  </a:spcAft>
                </a:pPr>
                <a:endParaRPr lang="it-IT" sz="1350">
                  <a:solidFill>
                    <a:prstClr val="white"/>
                  </a:solidFill>
                </a:endParaRPr>
              </a:p>
            </p:txBody>
          </p:sp>
          <p:sp>
            <p:nvSpPr>
              <p:cNvPr id="121" name="Rombo 120"/>
              <p:cNvSpPr/>
              <p:nvPr/>
            </p:nvSpPr>
            <p:spPr>
              <a:xfrm>
                <a:off x="6007722" y="3186734"/>
                <a:ext cx="112124" cy="95358"/>
              </a:xfrm>
              <a:prstGeom prst="diamond">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auto">
                  <a:spcBef>
                    <a:spcPts val="0"/>
                  </a:spcBef>
                  <a:spcAft>
                    <a:spcPts val="0"/>
                  </a:spcAft>
                </a:pPr>
                <a:endParaRPr lang="it-IT" sz="1350">
                  <a:solidFill>
                    <a:prstClr val="white"/>
                  </a:solidFill>
                </a:endParaRPr>
              </a:p>
            </p:txBody>
          </p:sp>
          <p:sp>
            <p:nvSpPr>
              <p:cNvPr id="122" name="Rombo 121"/>
              <p:cNvSpPr/>
              <p:nvPr/>
            </p:nvSpPr>
            <p:spPr>
              <a:xfrm>
                <a:off x="5260595" y="5005099"/>
                <a:ext cx="112124" cy="95358"/>
              </a:xfrm>
              <a:prstGeom prst="diamond">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auto">
                  <a:spcBef>
                    <a:spcPts val="0"/>
                  </a:spcBef>
                  <a:spcAft>
                    <a:spcPts val="0"/>
                  </a:spcAft>
                </a:pPr>
                <a:endParaRPr lang="it-IT" sz="1350">
                  <a:solidFill>
                    <a:prstClr val="white"/>
                  </a:solidFill>
                </a:endParaRPr>
              </a:p>
            </p:txBody>
          </p:sp>
          <p:sp>
            <p:nvSpPr>
              <p:cNvPr id="123" name="Rombo 122"/>
              <p:cNvSpPr/>
              <p:nvPr/>
            </p:nvSpPr>
            <p:spPr>
              <a:xfrm>
                <a:off x="6014101" y="4404927"/>
                <a:ext cx="112124" cy="95358"/>
              </a:xfrm>
              <a:prstGeom prst="diamond">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auto">
                  <a:spcBef>
                    <a:spcPts val="0"/>
                  </a:spcBef>
                  <a:spcAft>
                    <a:spcPts val="0"/>
                  </a:spcAft>
                </a:pPr>
                <a:endParaRPr lang="it-IT" sz="1350">
                  <a:solidFill>
                    <a:prstClr val="white"/>
                  </a:solidFill>
                </a:endParaRPr>
              </a:p>
            </p:txBody>
          </p:sp>
          <p:sp>
            <p:nvSpPr>
              <p:cNvPr id="125" name="Rombo 124"/>
              <p:cNvSpPr/>
              <p:nvPr/>
            </p:nvSpPr>
            <p:spPr>
              <a:xfrm>
                <a:off x="6022331" y="5574045"/>
                <a:ext cx="112124" cy="95358"/>
              </a:xfrm>
              <a:prstGeom prst="diamond">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auto">
                  <a:spcBef>
                    <a:spcPts val="0"/>
                  </a:spcBef>
                  <a:spcAft>
                    <a:spcPts val="0"/>
                  </a:spcAft>
                </a:pPr>
                <a:endParaRPr lang="it-IT" sz="1350">
                  <a:solidFill>
                    <a:prstClr val="white"/>
                  </a:solidFill>
                </a:endParaRPr>
              </a:p>
            </p:txBody>
          </p:sp>
          <p:cxnSp>
            <p:nvCxnSpPr>
              <p:cNvPr id="126" name="Connettore 1 125"/>
              <p:cNvCxnSpPr/>
              <p:nvPr/>
            </p:nvCxnSpPr>
            <p:spPr>
              <a:xfrm flipH="1">
                <a:off x="5142654" y="1977908"/>
                <a:ext cx="6749" cy="5395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Connettore 1 126"/>
              <p:cNvCxnSpPr/>
              <p:nvPr/>
            </p:nvCxnSpPr>
            <p:spPr>
              <a:xfrm flipH="1">
                <a:off x="6060141" y="3851650"/>
                <a:ext cx="6749" cy="5395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Connettore 1 127"/>
              <p:cNvCxnSpPr/>
              <p:nvPr/>
            </p:nvCxnSpPr>
            <p:spPr>
              <a:xfrm flipH="1">
                <a:off x="6060141" y="3282173"/>
                <a:ext cx="6749" cy="5395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1 33"/>
              <p:cNvCxnSpPr>
                <a:stCxn id="115" idx="2"/>
                <a:endCxn id="117" idx="0"/>
              </p:cNvCxnSpPr>
              <p:nvPr/>
            </p:nvCxnSpPr>
            <p:spPr>
              <a:xfrm flipH="1">
                <a:off x="5163398" y="1341551"/>
                <a:ext cx="900386" cy="5437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nettore 1 35"/>
              <p:cNvCxnSpPr>
                <a:stCxn id="120" idx="2"/>
                <a:endCxn id="121" idx="0"/>
              </p:cNvCxnSpPr>
              <p:nvPr/>
            </p:nvCxnSpPr>
            <p:spPr>
              <a:xfrm>
                <a:off x="5149403" y="2629053"/>
                <a:ext cx="914381" cy="5576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Connettore 1 39"/>
              <p:cNvCxnSpPr>
                <a:stCxn id="123" idx="2"/>
                <a:endCxn id="122" idx="0"/>
              </p:cNvCxnSpPr>
              <p:nvPr/>
            </p:nvCxnSpPr>
            <p:spPr>
              <a:xfrm flipH="1">
                <a:off x="5316657" y="4500285"/>
                <a:ext cx="753506" cy="5048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Connettore 1 41"/>
              <p:cNvCxnSpPr>
                <a:stCxn id="122" idx="2"/>
                <a:endCxn id="125" idx="0"/>
              </p:cNvCxnSpPr>
              <p:nvPr/>
            </p:nvCxnSpPr>
            <p:spPr>
              <a:xfrm>
                <a:off x="5316657" y="5100457"/>
                <a:ext cx="761736" cy="473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8" name="Rettangolo arrotondato 187"/>
              <p:cNvSpPr/>
              <p:nvPr/>
            </p:nvSpPr>
            <p:spPr>
              <a:xfrm>
                <a:off x="5940152" y="537891"/>
                <a:ext cx="953316" cy="363495"/>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r>
                  <a:rPr lang="it-IT" sz="1200" b="1" dirty="0">
                    <a:solidFill>
                      <a:prstClr val="black"/>
                    </a:solidFill>
                  </a:rPr>
                  <a:t>HEALTHY TOGETHER</a:t>
                </a:r>
              </a:p>
            </p:txBody>
          </p:sp>
          <p:cxnSp>
            <p:nvCxnSpPr>
              <p:cNvPr id="189" name="Connettore 1 188"/>
              <p:cNvCxnSpPr/>
              <p:nvPr/>
            </p:nvCxnSpPr>
            <p:spPr>
              <a:xfrm>
                <a:off x="6039267" y="910898"/>
                <a:ext cx="7471" cy="3578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95" name="Gruppo 194"/>
          <p:cNvGrpSpPr/>
          <p:nvPr/>
        </p:nvGrpSpPr>
        <p:grpSpPr>
          <a:xfrm>
            <a:off x="1259632" y="442863"/>
            <a:ext cx="2070390" cy="5205693"/>
            <a:chOff x="1373946" y="551188"/>
            <a:chExt cx="1826120" cy="5205693"/>
          </a:xfrm>
        </p:grpSpPr>
        <p:grpSp>
          <p:nvGrpSpPr>
            <p:cNvPr id="196" name="Gruppo 195"/>
            <p:cNvGrpSpPr/>
            <p:nvPr/>
          </p:nvGrpSpPr>
          <p:grpSpPr>
            <a:xfrm>
              <a:off x="1373946" y="551188"/>
              <a:ext cx="1826120" cy="5205693"/>
              <a:chOff x="1373231" y="562444"/>
              <a:chExt cx="1826120" cy="5205693"/>
            </a:xfrm>
          </p:grpSpPr>
          <p:sp>
            <p:nvSpPr>
              <p:cNvPr id="198" name="Rombo 197"/>
              <p:cNvSpPr/>
              <p:nvPr/>
            </p:nvSpPr>
            <p:spPr>
              <a:xfrm>
                <a:off x="2190325" y="5672779"/>
                <a:ext cx="112124" cy="95358"/>
              </a:xfrm>
              <a:prstGeom prst="diamond">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auto">
                  <a:spcBef>
                    <a:spcPts val="0"/>
                  </a:spcBef>
                  <a:spcAft>
                    <a:spcPts val="0"/>
                  </a:spcAft>
                </a:pPr>
                <a:endParaRPr lang="it-IT" sz="1350">
                  <a:solidFill>
                    <a:prstClr val="white"/>
                  </a:solidFill>
                </a:endParaRPr>
              </a:p>
            </p:txBody>
          </p:sp>
          <p:grpSp>
            <p:nvGrpSpPr>
              <p:cNvPr id="205" name="Gruppo 204"/>
              <p:cNvGrpSpPr/>
              <p:nvPr/>
            </p:nvGrpSpPr>
            <p:grpSpPr>
              <a:xfrm>
                <a:off x="1373231" y="562444"/>
                <a:ext cx="1826120" cy="5116547"/>
                <a:chOff x="1375199" y="601327"/>
                <a:chExt cx="1826120" cy="5116547"/>
              </a:xfrm>
            </p:grpSpPr>
            <p:sp>
              <p:nvSpPr>
                <p:cNvPr id="212" name="Rombo 211"/>
                <p:cNvSpPr/>
                <p:nvPr/>
              </p:nvSpPr>
              <p:spPr>
                <a:xfrm>
                  <a:off x="2195736" y="1916832"/>
                  <a:ext cx="112124" cy="95358"/>
                </a:xfrm>
                <a:prstGeom prst="diamond">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auto">
                    <a:spcBef>
                      <a:spcPts val="0"/>
                    </a:spcBef>
                    <a:spcAft>
                      <a:spcPts val="0"/>
                    </a:spcAft>
                  </a:pPr>
                  <a:endParaRPr lang="it-IT" sz="1350">
                    <a:solidFill>
                      <a:prstClr val="white"/>
                    </a:solidFill>
                  </a:endParaRPr>
                </a:p>
              </p:txBody>
            </p:sp>
            <p:grpSp>
              <p:nvGrpSpPr>
                <p:cNvPr id="213" name="Gruppo 212"/>
                <p:cNvGrpSpPr/>
                <p:nvPr/>
              </p:nvGrpSpPr>
              <p:grpSpPr>
                <a:xfrm>
                  <a:off x="1375199" y="601327"/>
                  <a:ext cx="1826120" cy="5116547"/>
                  <a:chOff x="1374296" y="556232"/>
                  <a:chExt cx="1826120" cy="5116547"/>
                </a:xfrm>
              </p:grpSpPr>
              <p:sp>
                <p:nvSpPr>
                  <p:cNvPr id="216" name="Rombo 215"/>
                  <p:cNvSpPr/>
                  <p:nvPr/>
                </p:nvSpPr>
                <p:spPr>
                  <a:xfrm>
                    <a:off x="2199060" y="1277589"/>
                    <a:ext cx="112124" cy="95358"/>
                  </a:xfrm>
                  <a:prstGeom prst="diamond">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auto">
                      <a:spcBef>
                        <a:spcPts val="0"/>
                      </a:spcBef>
                      <a:spcAft>
                        <a:spcPts val="0"/>
                      </a:spcAft>
                    </a:pPr>
                    <a:endParaRPr lang="it-IT" sz="1350">
                      <a:solidFill>
                        <a:prstClr val="white"/>
                      </a:solidFill>
                    </a:endParaRPr>
                  </a:p>
                </p:txBody>
              </p:sp>
              <p:sp>
                <p:nvSpPr>
                  <p:cNvPr id="217" name="Rombo 216"/>
                  <p:cNvSpPr/>
                  <p:nvPr/>
                </p:nvSpPr>
                <p:spPr>
                  <a:xfrm>
                    <a:off x="2199060" y="2531245"/>
                    <a:ext cx="112124" cy="95358"/>
                  </a:xfrm>
                  <a:prstGeom prst="diamond">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auto">
                      <a:spcBef>
                        <a:spcPts val="0"/>
                      </a:spcBef>
                      <a:spcAft>
                        <a:spcPts val="0"/>
                      </a:spcAft>
                    </a:pPr>
                    <a:endParaRPr lang="it-IT" sz="1350">
                      <a:solidFill>
                        <a:prstClr val="white"/>
                      </a:solidFill>
                    </a:endParaRPr>
                  </a:p>
                </p:txBody>
              </p:sp>
              <p:sp>
                <p:nvSpPr>
                  <p:cNvPr id="218" name="Rombo 217"/>
                  <p:cNvSpPr/>
                  <p:nvPr/>
                </p:nvSpPr>
                <p:spPr>
                  <a:xfrm>
                    <a:off x="3088292" y="3205310"/>
                    <a:ext cx="112124" cy="95358"/>
                  </a:xfrm>
                  <a:prstGeom prst="diamond">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auto">
                      <a:spcBef>
                        <a:spcPts val="0"/>
                      </a:spcBef>
                      <a:spcAft>
                        <a:spcPts val="0"/>
                      </a:spcAft>
                    </a:pPr>
                    <a:endParaRPr lang="it-IT" sz="1350">
                      <a:solidFill>
                        <a:prstClr val="white"/>
                      </a:solidFill>
                    </a:endParaRPr>
                  </a:p>
                </p:txBody>
              </p:sp>
              <p:sp>
                <p:nvSpPr>
                  <p:cNvPr id="219" name="Rombo 218"/>
                  <p:cNvSpPr/>
                  <p:nvPr/>
                </p:nvSpPr>
                <p:spPr>
                  <a:xfrm>
                    <a:off x="2192311" y="3866064"/>
                    <a:ext cx="112124" cy="95358"/>
                  </a:xfrm>
                  <a:prstGeom prst="diamond">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auto">
                      <a:spcBef>
                        <a:spcPts val="0"/>
                      </a:spcBef>
                      <a:spcAft>
                        <a:spcPts val="0"/>
                      </a:spcAft>
                    </a:pPr>
                    <a:endParaRPr lang="it-IT" sz="1350">
                      <a:solidFill>
                        <a:prstClr val="white"/>
                      </a:solidFill>
                    </a:endParaRPr>
                  </a:p>
                </p:txBody>
              </p:sp>
              <p:sp>
                <p:nvSpPr>
                  <p:cNvPr id="220" name="Rombo 219"/>
                  <p:cNvSpPr/>
                  <p:nvPr/>
                </p:nvSpPr>
                <p:spPr>
                  <a:xfrm>
                    <a:off x="2193953" y="5021926"/>
                    <a:ext cx="112124" cy="95358"/>
                  </a:xfrm>
                  <a:prstGeom prst="diamond">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auto">
                      <a:spcBef>
                        <a:spcPts val="0"/>
                      </a:spcBef>
                      <a:spcAft>
                        <a:spcPts val="0"/>
                      </a:spcAft>
                    </a:pPr>
                    <a:endParaRPr lang="it-IT" sz="1350">
                      <a:solidFill>
                        <a:prstClr val="white"/>
                      </a:solidFill>
                    </a:endParaRPr>
                  </a:p>
                </p:txBody>
              </p:sp>
              <p:cxnSp>
                <p:nvCxnSpPr>
                  <p:cNvPr id="221" name="Connettore 1 220"/>
                  <p:cNvCxnSpPr/>
                  <p:nvPr/>
                </p:nvCxnSpPr>
                <p:spPr>
                  <a:xfrm flipH="1">
                    <a:off x="2231643" y="1372947"/>
                    <a:ext cx="6749" cy="5395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Connettore 1 221"/>
                  <p:cNvCxnSpPr/>
                  <p:nvPr/>
                </p:nvCxnSpPr>
                <p:spPr>
                  <a:xfrm flipH="1">
                    <a:off x="2235017" y="1972350"/>
                    <a:ext cx="6749" cy="5395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Connettore 1 222"/>
                  <p:cNvCxnSpPr/>
                  <p:nvPr/>
                </p:nvCxnSpPr>
                <p:spPr>
                  <a:xfrm flipH="1">
                    <a:off x="2232344" y="3982951"/>
                    <a:ext cx="6748" cy="5395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Connettore 1 223"/>
                  <p:cNvCxnSpPr>
                    <a:stCxn id="220" idx="0"/>
                    <a:endCxn id="198" idx="0"/>
                  </p:cNvCxnSpPr>
                  <p:nvPr/>
                </p:nvCxnSpPr>
                <p:spPr>
                  <a:xfrm flipH="1">
                    <a:off x="2246387" y="5021926"/>
                    <a:ext cx="3628" cy="6508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Connettore 1 224"/>
                  <p:cNvCxnSpPr/>
                  <p:nvPr/>
                </p:nvCxnSpPr>
                <p:spPr>
                  <a:xfrm flipH="1">
                    <a:off x="2235718" y="4522838"/>
                    <a:ext cx="2674" cy="5170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Connettore 1 225"/>
                  <p:cNvCxnSpPr>
                    <a:stCxn id="217" idx="2"/>
                  </p:cNvCxnSpPr>
                  <p:nvPr/>
                </p:nvCxnSpPr>
                <p:spPr>
                  <a:xfrm>
                    <a:off x="2255122" y="2626603"/>
                    <a:ext cx="889232" cy="5787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Connettore 1 226"/>
                  <p:cNvCxnSpPr>
                    <a:stCxn id="218" idx="2"/>
                    <a:endCxn id="219" idx="0"/>
                  </p:cNvCxnSpPr>
                  <p:nvPr/>
                </p:nvCxnSpPr>
                <p:spPr>
                  <a:xfrm flipH="1">
                    <a:off x="2248373" y="3300668"/>
                    <a:ext cx="895981" cy="5653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 name="Connettore 1 228"/>
                  <p:cNvCxnSpPr/>
                  <p:nvPr/>
                </p:nvCxnSpPr>
                <p:spPr>
                  <a:xfrm>
                    <a:off x="2231280" y="919727"/>
                    <a:ext cx="7471" cy="3578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8" name="Rettangolo arrotondato 227"/>
                  <p:cNvSpPr/>
                  <p:nvPr/>
                </p:nvSpPr>
                <p:spPr>
                  <a:xfrm>
                    <a:off x="1374296" y="556232"/>
                    <a:ext cx="953316" cy="363495"/>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r>
                      <a:rPr lang="it-IT" sz="1200" b="1" dirty="0">
                        <a:solidFill>
                          <a:prstClr val="black"/>
                        </a:solidFill>
                      </a:rPr>
                      <a:t>DESOLATION HEALTH</a:t>
                    </a:r>
                  </a:p>
                </p:txBody>
              </p:sp>
            </p:grpSp>
          </p:grpSp>
        </p:grpSp>
        <p:sp>
          <p:nvSpPr>
            <p:cNvPr id="197" name="Rombo 196"/>
            <p:cNvSpPr/>
            <p:nvPr/>
          </p:nvSpPr>
          <p:spPr>
            <a:xfrm>
              <a:off x="2174868" y="4470308"/>
              <a:ext cx="112124" cy="95358"/>
            </a:xfrm>
            <a:prstGeom prst="diamond">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auto">
                <a:spcBef>
                  <a:spcPts val="0"/>
                </a:spcBef>
                <a:spcAft>
                  <a:spcPts val="0"/>
                </a:spcAft>
              </a:pPr>
              <a:endParaRPr lang="it-IT" sz="1350">
                <a:solidFill>
                  <a:prstClr val="white"/>
                </a:solidFill>
              </a:endParaRPr>
            </a:p>
          </p:txBody>
        </p:sp>
      </p:grpSp>
      <p:grpSp>
        <p:nvGrpSpPr>
          <p:cNvPr id="230" name="Gruppo 229"/>
          <p:cNvGrpSpPr/>
          <p:nvPr/>
        </p:nvGrpSpPr>
        <p:grpSpPr>
          <a:xfrm>
            <a:off x="3219097" y="551188"/>
            <a:ext cx="2977685" cy="5132126"/>
            <a:chOff x="3117644" y="541162"/>
            <a:chExt cx="2977685" cy="5132126"/>
          </a:xfrm>
        </p:grpSpPr>
        <p:sp>
          <p:nvSpPr>
            <p:cNvPr id="232" name="Rombo 231"/>
            <p:cNvSpPr/>
            <p:nvPr/>
          </p:nvSpPr>
          <p:spPr>
            <a:xfrm>
              <a:off x="5139594" y="1235671"/>
              <a:ext cx="112124" cy="95358"/>
            </a:xfrm>
            <a:prstGeom prst="diamond">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auto">
                <a:spcBef>
                  <a:spcPts val="0"/>
                </a:spcBef>
                <a:spcAft>
                  <a:spcPts val="0"/>
                </a:spcAft>
              </a:pPr>
              <a:endParaRPr lang="it-IT" sz="1350">
                <a:solidFill>
                  <a:prstClr val="white"/>
                </a:solidFill>
              </a:endParaRPr>
            </a:p>
          </p:txBody>
        </p:sp>
        <p:sp>
          <p:nvSpPr>
            <p:cNvPr id="233" name="Rombo 232"/>
            <p:cNvSpPr/>
            <p:nvPr/>
          </p:nvSpPr>
          <p:spPr>
            <a:xfrm>
              <a:off x="5954766" y="2517463"/>
              <a:ext cx="112124" cy="95358"/>
            </a:xfrm>
            <a:prstGeom prst="diamond">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auto">
                <a:spcBef>
                  <a:spcPts val="0"/>
                </a:spcBef>
                <a:spcAft>
                  <a:spcPts val="0"/>
                </a:spcAft>
              </a:pPr>
              <a:endParaRPr lang="it-IT" sz="1350">
                <a:solidFill>
                  <a:prstClr val="white"/>
                </a:solidFill>
              </a:endParaRPr>
            </a:p>
          </p:txBody>
        </p:sp>
        <p:sp>
          <p:nvSpPr>
            <p:cNvPr id="234" name="Rombo 233"/>
            <p:cNvSpPr/>
            <p:nvPr/>
          </p:nvSpPr>
          <p:spPr>
            <a:xfrm>
              <a:off x="5983205" y="1881340"/>
              <a:ext cx="112124" cy="95358"/>
            </a:xfrm>
            <a:prstGeom prst="diamond">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auto">
                <a:spcBef>
                  <a:spcPts val="0"/>
                </a:spcBef>
                <a:spcAft>
                  <a:spcPts val="0"/>
                </a:spcAft>
              </a:pPr>
              <a:endParaRPr lang="it-IT" sz="1350">
                <a:solidFill>
                  <a:prstClr val="white"/>
                </a:solidFill>
              </a:endParaRPr>
            </a:p>
          </p:txBody>
        </p:sp>
        <p:sp>
          <p:nvSpPr>
            <p:cNvPr id="235" name="Rombo 234"/>
            <p:cNvSpPr/>
            <p:nvPr/>
          </p:nvSpPr>
          <p:spPr>
            <a:xfrm>
              <a:off x="4824545" y="3182757"/>
              <a:ext cx="112124" cy="95358"/>
            </a:xfrm>
            <a:prstGeom prst="diamond">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auto">
                <a:spcBef>
                  <a:spcPts val="0"/>
                </a:spcBef>
                <a:spcAft>
                  <a:spcPts val="0"/>
                </a:spcAft>
              </a:pPr>
              <a:endParaRPr lang="it-IT" sz="1350">
                <a:solidFill>
                  <a:prstClr val="white"/>
                </a:solidFill>
              </a:endParaRPr>
            </a:p>
          </p:txBody>
        </p:sp>
        <p:sp>
          <p:nvSpPr>
            <p:cNvPr id="236" name="Rombo 235"/>
            <p:cNvSpPr/>
            <p:nvPr/>
          </p:nvSpPr>
          <p:spPr>
            <a:xfrm>
              <a:off x="3117644" y="3801913"/>
              <a:ext cx="112124" cy="95358"/>
            </a:xfrm>
            <a:prstGeom prst="diamond">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auto">
                <a:spcBef>
                  <a:spcPts val="0"/>
                </a:spcBef>
                <a:spcAft>
                  <a:spcPts val="0"/>
                </a:spcAft>
              </a:pPr>
              <a:endParaRPr lang="it-IT" sz="1350">
                <a:solidFill>
                  <a:prstClr val="white"/>
                </a:solidFill>
              </a:endParaRPr>
            </a:p>
          </p:txBody>
        </p:sp>
        <p:sp>
          <p:nvSpPr>
            <p:cNvPr id="237" name="Rombo 236"/>
            <p:cNvSpPr/>
            <p:nvPr/>
          </p:nvSpPr>
          <p:spPr>
            <a:xfrm>
              <a:off x="5059427" y="4390156"/>
              <a:ext cx="112124" cy="95358"/>
            </a:xfrm>
            <a:prstGeom prst="diamond">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auto">
                <a:spcBef>
                  <a:spcPts val="0"/>
                </a:spcBef>
                <a:spcAft>
                  <a:spcPts val="0"/>
                </a:spcAft>
              </a:pPr>
              <a:endParaRPr lang="it-IT" sz="1350">
                <a:solidFill>
                  <a:prstClr val="white"/>
                </a:solidFill>
              </a:endParaRPr>
            </a:p>
          </p:txBody>
        </p:sp>
        <p:sp>
          <p:nvSpPr>
            <p:cNvPr id="238" name="Rombo 237"/>
            <p:cNvSpPr/>
            <p:nvPr/>
          </p:nvSpPr>
          <p:spPr>
            <a:xfrm>
              <a:off x="3459936" y="5003337"/>
              <a:ext cx="112124" cy="95358"/>
            </a:xfrm>
            <a:prstGeom prst="diamond">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auto">
                <a:spcBef>
                  <a:spcPts val="0"/>
                </a:spcBef>
                <a:spcAft>
                  <a:spcPts val="0"/>
                </a:spcAft>
              </a:pPr>
              <a:endParaRPr lang="it-IT" sz="1350">
                <a:solidFill>
                  <a:prstClr val="white"/>
                </a:solidFill>
              </a:endParaRPr>
            </a:p>
          </p:txBody>
        </p:sp>
        <p:sp>
          <p:nvSpPr>
            <p:cNvPr id="239" name="Rombo 238"/>
            <p:cNvSpPr/>
            <p:nvPr/>
          </p:nvSpPr>
          <p:spPr>
            <a:xfrm>
              <a:off x="5110254" y="5577930"/>
              <a:ext cx="112124" cy="95358"/>
            </a:xfrm>
            <a:prstGeom prst="diamond">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auto">
                <a:spcBef>
                  <a:spcPts val="0"/>
                </a:spcBef>
                <a:spcAft>
                  <a:spcPts val="0"/>
                </a:spcAft>
              </a:pPr>
              <a:endParaRPr lang="it-IT" sz="1350">
                <a:solidFill>
                  <a:prstClr val="white"/>
                </a:solidFill>
              </a:endParaRPr>
            </a:p>
          </p:txBody>
        </p:sp>
        <p:cxnSp>
          <p:nvCxnSpPr>
            <p:cNvPr id="240" name="Connettore 1 239"/>
            <p:cNvCxnSpPr/>
            <p:nvPr/>
          </p:nvCxnSpPr>
          <p:spPr>
            <a:xfrm>
              <a:off x="5222203" y="1309341"/>
              <a:ext cx="812066" cy="5503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Connettore 1 240"/>
            <p:cNvCxnSpPr/>
            <p:nvPr/>
          </p:nvCxnSpPr>
          <p:spPr>
            <a:xfrm flipH="1">
              <a:off x="6012160" y="1988840"/>
              <a:ext cx="6749" cy="5395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Connettore 1 241"/>
            <p:cNvCxnSpPr>
              <a:stCxn id="233" idx="2"/>
              <a:endCxn id="235" idx="0"/>
            </p:cNvCxnSpPr>
            <p:nvPr/>
          </p:nvCxnSpPr>
          <p:spPr>
            <a:xfrm flipH="1">
              <a:off x="4880607" y="2612821"/>
              <a:ext cx="1130221" cy="5699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Connettore 1 242"/>
            <p:cNvCxnSpPr>
              <a:stCxn id="235" idx="2"/>
            </p:cNvCxnSpPr>
            <p:nvPr/>
          </p:nvCxnSpPr>
          <p:spPr>
            <a:xfrm flipH="1">
              <a:off x="3173706" y="3278115"/>
              <a:ext cx="1706901" cy="523798"/>
            </a:xfrm>
            <a:prstGeom prst="line">
              <a:avLst/>
            </a:prstGeom>
            <a:ln>
              <a:solidFill>
                <a:srgbClr val="06060C"/>
              </a:solidFill>
            </a:ln>
          </p:spPr>
          <p:style>
            <a:lnRef idx="1">
              <a:schemeClr val="accent1"/>
            </a:lnRef>
            <a:fillRef idx="0">
              <a:schemeClr val="accent1"/>
            </a:fillRef>
            <a:effectRef idx="0">
              <a:schemeClr val="accent1"/>
            </a:effectRef>
            <a:fontRef idx="minor">
              <a:schemeClr val="tx1"/>
            </a:fontRef>
          </p:style>
        </p:cxnSp>
        <p:cxnSp>
          <p:nvCxnSpPr>
            <p:cNvPr id="244" name="Connettore 1 243"/>
            <p:cNvCxnSpPr>
              <a:stCxn id="236" idx="2"/>
            </p:cNvCxnSpPr>
            <p:nvPr/>
          </p:nvCxnSpPr>
          <p:spPr>
            <a:xfrm>
              <a:off x="3173706" y="3897271"/>
              <a:ext cx="1941783" cy="4928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 name="Connettore 1 244"/>
            <p:cNvCxnSpPr>
              <a:stCxn id="237" idx="2"/>
              <a:endCxn id="238" idx="0"/>
            </p:cNvCxnSpPr>
            <p:nvPr/>
          </p:nvCxnSpPr>
          <p:spPr>
            <a:xfrm flipH="1">
              <a:off x="3515998" y="4485514"/>
              <a:ext cx="1599491" cy="517823"/>
            </a:xfrm>
            <a:prstGeom prst="line">
              <a:avLst/>
            </a:prstGeom>
            <a:ln>
              <a:solidFill>
                <a:srgbClr val="06060C"/>
              </a:solidFill>
            </a:ln>
          </p:spPr>
          <p:style>
            <a:lnRef idx="1">
              <a:schemeClr val="accent1"/>
            </a:lnRef>
            <a:fillRef idx="0">
              <a:schemeClr val="accent1"/>
            </a:fillRef>
            <a:effectRef idx="0">
              <a:schemeClr val="accent1"/>
            </a:effectRef>
            <a:fontRef idx="minor">
              <a:schemeClr val="tx1"/>
            </a:fontRef>
          </p:style>
        </p:cxnSp>
        <p:cxnSp>
          <p:nvCxnSpPr>
            <p:cNvPr id="246" name="Connettore 1 245"/>
            <p:cNvCxnSpPr>
              <a:stCxn id="238" idx="2"/>
              <a:endCxn id="239" idx="0"/>
            </p:cNvCxnSpPr>
            <p:nvPr/>
          </p:nvCxnSpPr>
          <p:spPr>
            <a:xfrm>
              <a:off x="3515998" y="5098695"/>
              <a:ext cx="1650318" cy="4792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7" name="Rettangolo arrotondato 246"/>
            <p:cNvSpPr/>
            <p:nvPr/>
          </p:nvSpPr>
          <p:spPr>
            <a:xfrm>
              <a:off x="4905314" y="541162"/>
              <a:ext cx="953316" cy="363495"/>
            </a:xfrm>
            <a:prstGeom prst="round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r>
                <a:rPr lang="it-IT" sz="1200" b="1" dirty="0">
                  <a:solidFill>
                    <a:prstClr val="black"/>
                  </a:solidFill>
                </a:rPr>
                <a:t>WE WILL TREAT YOU</a:t>
              </a:r>
            </a:p>
          </p:txBody>
        </p:sp>
        <p:cxnSp>
          <p:nvCxnSpPr>
            <p:cNvPr id="248" name="Connettore 1 247"/>
            <p:cNvCxnSpPr/>
            <p:nvPr/>
          </p:nvCxnSpPr>
          <p:spPr>
            <a:xfrm>
              <a:off x="5195656" y="910898"/>
              <a:ext cx="7471" cy="3578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48329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30"/>
                                        </p:tgtEl>
                                        <p:attrNameLst>
                                          <p:attrName>style.visibility</p:attrName>
                                        </p:attrNameLst>
                                      </p:cBhvr>
                                      <p:to>
                                        <p:strVal val="visible"/>
                                      </p:to>
                                    </p:set>
                                    <p:animEffect transition="in" filter="fade">
                                      <p:cBhvr>
                                        <p:cTn id="13" dur="1000"/>
                                        <p:tgtEl>
                                          <p:spTgt spid="230"/>
                                        </p:tgtEl>
                                      </p:cBhvr>
                                    </p:animEffect>
                                    <p:anim calcmode="lin" valueType="num">
                                      <p:cBhvr>
                                        <p:cTn id="14" dur="1000" fill="hold"/>
                                        <p:tgtEl>
                                          <p:spTgt spid="230"/>
                                        </p:tgtEl>
                                        <p:attrNameLst>
                                          <p:attrName>ppt_x</p:attrName>
                                        </p:attrNameLst>
                                      </p:cBhvr>
                                      <p:tavLst>
                                        <p:tav tm="0">
                                          <p:val>
                                            <p:strVal val="#ppt_x"/>
                                          </p:val>
                                        </p:tav>
                                        <p:tav tm="100000">
                                          <p:val>
                                            <p:strVal val="#ppt_x"/>
                                          </p:val>
                                        </p:tav>
                                      </p:tavLst>
                                    </p:anim>
                                    <p:anim calcmode="lin" valueType="num">
                                      <p:cBhvr>
                                        <p:cTn id="15" dur="1000" fill="hold"/>
                                        <p:tgtEl>
                                          <p:spTgt spid="23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1000"/>
                                        <p:tgtEl>
                                          <p:spTgt spid="26"/>
                                        </p:tgtEl>
                                      </p:cBhvr>
                                    </p:animEffect>
                                    <p:anim calcmode="lin" valueType="num">
                                      <p:cBhvr>
                                        <p:cTn id="21" dur="1000" fill="hold"/>
                                        <p:tgtEl>
                                          <p:spTgt spid="26"/>
                                        </p:tgtEl>
                                        <p:attrNameLst>
                                          <p:attrName>ppt_x</p:attrName>
                                        </p:attrNameLst>
                                      </p:cBhvr>
                                      <p:tavLst>
                                        <p:tav tm="0">
                                          <p:val>
                                            <p:strVal val="#ppt_x"/>
                                          </p:val>
                                        </p:tav>
                                        <p:tav tm="100000">
                                          <p:val>
                                            <p:strVal val="#ppt_x"/>
                                          </p:val>
                                        </p:tav>
                                      </p:tavLst>
                                    </p:anim>
                                    <p:anim calcmode="lin" valueType="num">
                                      <p:cBhvr>
                                        <p:cTn id="22"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95"/>
                                        </p:tgtEl>
                                        <p:attrNameLst>
                                          <p:attrName>style.visibility</p:attrName>
                                        </p:attrNameLst>
                                      </p:cBhvr>
                                      <p:to>
                                        <p:strVal val="visible"/>
                                      </p:to>
                                    </p:set>
                                    <p:animEffect transition="in" filter="fade">
                                      <p:cBhvr>
                                        <p:cTn id="27" dur="1000"/>
                                        <p:tgtEl>
                                          <p:spTgt spid="195"/>
                                        </p:tgtEl>
                                      </p:cBhvr>
                                    </p:animEffect>
                                    <p:anim calcmode="lin" valueType="num">
                                      <p:cBhvr>
                                        <p:cTn id="28" dur="1000" fill="hold"/>
                                        <p:tgtEl>
                                          <p:spTgt spid="195"/>
                                        </p:tgtEl>
                                        <p:attrNameLst>
                                          <p:attrName>ppt_x</p:attrName>
                                        </p:attrNameLst>
                                      </p:cBhvr>
                                      <p:tavLst>
                                        <p:tav tm="0">
                                          <p:val>
                                            <p:strVal val="#ppt_x"/>
                                          </p:val>
                                        </p:tav>
                                        <p:tav tm="100000">
                                          <p:val>
                                            <p:strVal val="#ppt_x"/>
                                          </p:val>
                                        </p:tav>
                                      </p:tavLst>
                                    </p:anim>
                                    <p:anim calcmode="lin" valueType="num">
                                      <p:cBhvr>
                                        <p:cTn id="29" dur="1000" fill="hold"/>
                                        <p:tgtEl>
                                          <p:spTgt spid="1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0"/>
            <a:ext cx="8229600" cy="706090"/>
          </a:xfrm>
        </p:spPr>
        <p:txBody>
          <a:bodyPr/>
          <a:lstStyle/>
          <a:p>
            <a:r>
              <a:rPr lang="en-GB" sz="3000" b="1" cap="none" dirty="0" smtClean="0"/>
              <a:t>Desolation Health </a:t>
            </a:r>
            <a:r>
              <a:rPr lang="en-GB" cap="none" dirty="0" smtClean="0">
                <a:latin typeface="Calibri"/>
              </a:rPr>
              <a:t>Scenario</a:t>
            </a:r>
            <a:endParaRPr lang="it-IT" dirty="0"/>
          </a:p>
        </p:txBody>
      </p:sp>
      <p:graphicFrame>
        <p:nvGraphicFramePr>
          <p:cNvPr id="28" name="Segnaposto contenuto 27"/>
          <p:cNvGraphicFramePr>
            <a:graphicFrameLocks noGrp="1"/>
          </p:cNvGraphicFramePr>
          <p:nvPr>
            <p:ph idx="1"/>
            <p:extLst/>
          </p:nvPr>
        </p:nvGraphicFramePr>
        <p:xfrm>
          <a:off x="107503" y="593983"/>
          <a:ext cx="8928993" cy="6159419"/>
        </p:xfrm>
        <a:graphic>
          <a:graphicData uri="http://schemas.openxmlformats.org/drawingml/2006/table">
            <a:tbl>
              <a:tblPr firstRow="1" firstCol="1" bandRow="1">
                <a:tableStyleId>{F5AB1C69-6EDB-4FF4-983F-18BD219EF322}</a:tableStyleId>
              </a:tblPr>
              <a:tblGrid>
                <a:gridCol w="1244204"/>
                <a:gridCol w="731885"/>
                <a:gridCol w="6952904"/>
              </a:tblGrid>
              <a:tr h="237432">
                <a:tc>
                  <a:txBody>
                    <a:bodyPr/>
                    <a:lstStyle/>
                    <a:p>
                      <a:pPr algn="ctr">
                        <a:spcAft>
                          <a:spcPts val="0"/>
                        </a:spcAft>
                      </a:pPr>
                      <a:endParaRPr lang="it-IT" sz="1100" dirty="0">
                        <a:effectLst/>
                        <a:latin typeface="Helvetica" panose="020B0604020202020204" pitchFamily="34" charset="0"/>
                        <a:ea typeface="Calibri" panose="020F0502020204030204" pitchFamily="34" charset="0"/>
                        <a:cs typeface="Times New Roman" panose="02020603050405020304" pitchFamily="18" charset="0"/>
                      </a:endParaRPr>
                    </a:p>
                  </a:txBody>
                  <a:tcPr marL="68580" marR="68580" marT="36195" marB="36195" anchor="ctr"/>
                </a:tc>
                <a:tc>
                  <a:txBody>
                    <a:bodyPr/>
                    <a:lstStyle/>
                    <a:p>
                      <a:pPr algn="ctr">
                        <a:spcAft>
                          <a:spcPts val="0"/>
                        </a:spcAft>
                      </a:pPr>
                      <a:endParaRPr lang="it-IT" sz="1100" dirty="0">
                        <a:effectLst/>
                        <a:latin typeface="Helvetica" panose="020B0604020202020204" pitchFamily="34" charset="0"/>
                        <a:ea typeface="Calibri" panose="020F0502020204030204" pitchFamily="34" charset="0"/>
                        <a:cs typeface="Times New Roman" panose="02020603050405020304" pitchFamily="18" charset="0"/>
                      </a:endParaRPr>
                    </a:p>
                  </a:txBody>
                  <a:tcPr marL="68580" marR="68580" marT="36195" marB="36195" anchor="ctr"/>
                </a:tc>
                <a:tc>
                  <a:txBody>
                    <a:bodyPr/>
                    <a:lstStyle/>
                    <a:p>
                      <a:pPr algn="ctr">
                        <a:spcAft>
                          <a:spcPts val="0"/>
                        </a:spcAft>
                      </a:pPr>
                      <a:endParaRPr lang="it-IT" sz="1100" dirty="0">
                        <a:effectLst/>
                        <a:latin typeface="Helvetica" panose="020B0604020202020204" pitchFamily="34" charset="0"/>
                        <a:ea typeface="Calibri" panose="020F0502020204030204" pitchFamily="34" charset="0"/>
                        <a:cs typeface="Times New Roman" panose="02020603050405020304" pitchFamily="18" charset="0"/>
                      </a:endParaRPr>
                    </a:p>
                  </a:txBody>
                  <a:tcPr marL="68580" marR="68580" marT="36195" marB="36195" anchor="ctr"/>
                </a:tc>
              </a:tr>
              <a:tr h="659535">
                <a:tc>
                  <a:txBody>
                    <a:bodyPr/>
                    <a:lstStyle/>
                    <a:p>
                      <a:pPr algn="l">
                        <a:spcAft>
                          <a:spcPts val="0"/>
                        </a:spcAft>
                      </a:pPr>
                      <a:r>
                        <a:rPr lang="en-GB" sz="1100" b="0" u="none" dirty="0" smtClean="0">
                          <a:solidFill>
                            <a:schemeClr val="tx1"/>
                          </a:solidFill>
                          <a:effectLst/>
                          <a:latin typeface="Helvetica" panose="020B0604020202020204" pitchFamily="34" charset="0"/>
                          <a:cs typeface="Helvetica" panose="020B0604020202020204" pitchFamily="34" charset="0"/>
                        </a:rPr>
                        <a:t>Equity</a:t>
                      </a:r>
                      <a:r>
                        <a:rPr lang="en-GB" sz="1100" b="0" u="none" baseline="0" dirty="0" smtClean="0">
                          <a:solidFill>
                            <a:schemeClr val="tx1"/>
                          </a:solidFill>
                          <a:effectLst/>
                          <a:latin typeface="Helvetica" panose="020B0604020202020204" pitchFamily="34" charset="0"/>
                          <a:cs typeface="Helvetica" panose="020B0604020202020204" pitchFamily="34" charset="0"/>
                        </a:rPr>
                        <a:t> </a:t>
                      </a:r>
                      <a:endParaRPr lang="it-IT" sz="1100" b="0" u="none" dirty="0">
                        <a:solidFill>
                          <a:schemeClr val="tx1"/>
                        </a:solidFill>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36195" marB="36195" anchor="ctr"/>
                </a:tc>
                <a:tc>
                  <a:txBody>
                    <a:bodyPr/>
                    <a:lstStyle/>
                    <a:p>
                      <a:pPr algn="ctr">
                        <a:spcAft>
                          <a:spcPts val="0"/>
                        </a:spcAft>
                      </a:pPr>
                      <a:endParaRPr lang="it-IT" sz="1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36195" marB="36195" anchor="ctr"/>
                </a:tc>
                <a:tc>
                  <a:txBody>
                    <a:bodyPr/>
                    <a:lstStyle/>
                    <a:p>
                      <a:pPr algn="just">
                        <a:spcAft>
                          <a:spcPts val="0"/>
                        </a:spcAft>
                      </a:pPr>
                      <a:r>
                        <a:rPr lang="en-GB" sz="1300" b="1"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European society is highly unequal due to the collapse of social policies, ever-lasting</a:t>
                      </a:r>
                      <a:r>
                        <a:rPr lang="en-GB" sz="1300"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 economic </a:t>
                      </a:r>
                      <a:r>
                        <a:rPr lang="en-GB" sz="1300" dirty="0" err="1">
                          <a:solidFill>
                            <a:srgbClr val="000000"/>
                          </a:solidFill>
                          <a:effectLst/>
                          <a:latin typeface="Helvetica" panose="020B0604020202020204" pitchFamily="34" charset="0"/>
                          <a:ea typeface="Calibri" panose="020F0502020204030204" pitchFamily="34" charset="0"/>
                          <a:cs typeface="Helvetica" panose="020B0604020202020204" pitchFamily="34" charset="0"/>
                        </a:rPr>
                        <a:t>stakgnation</a:t>
                      </a:r>
                      <a:r>
                        <a:rPr lang="en-GB" sz="1300"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 the inadequate organisation of public authorities and widespread corruption.</a:t>
                      </a:r>
                      <a:endParaRPr lang="it-IT" sz="13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36195" marB="36195" anchor="ctr"/>
                </a:tc>
              </a:tr>
              <a:tr h="674610">
                <a:tc>
                  <a:txBody>
                    <a:bodyPr/>
                    <a:lstStyle/>
                    <a:p>
                      <a:pPr marL="0" algn="l" defTabSz="914400" rtl="0" eaLnBrk="1" latinLnBrk="0" hangingPunct="1">
                        <a:spcAft>
                          <a:spcPts val="0"/>
                        </a:spcAft>
                      </a:pPr>
                      <a:r>
                        <a:rPr lang="en-GB" sz="1100" b="0" u="none" kern="1200" dirty="0">
                          <a:solidFill>
                            <a:schemeClr val="tx1"/>
                          </a:solidFill>
                          <a:effectLst/>
                          <a:latin typeface="Helvetica" panose="020B0604020202020204" pitchFamily="34" charset="0"/>
                          <a:ea typeface="+mn-ea"/>
                          <a:cs typeface="Helvetica" panose="020B0604020202020204" pitchFamily="34" charset="0"/>
                        </a:rPr>
                        <a:t>Technological change and economic innovation</a:t>
                      </a:r>
                      <a:endParaRPr lang="it-IT" sz="1100" b="0" u="none" kern="1200" dirty="0">
                        <a:solidFill>
                          <a:schemeClr val="tx1"/>
                        </a:solidFill>
                        <a:effectLst/>
                        <a:latin typeface="Helvetica" panose="020B0604020202020204" pitchFamily="34" charset="0"/>
                        <a:ea typeface="+mn-ea"/>
                        <a:cs typeface="Helvetica" panose="020B0604020202020204" pitchFamily="34" charset="0"/>
                      </a:endParaRPr>
                    </a:p>
                  </a:txBody>
                  <a:tcPr marL="68580" marR="68580" marT="36195" marB="36195" anchor="ctr"/>
                </a:tc>
                <a:tc>
                  <a:txBody>
                    <a:bodyPr/>
                    <a:lstStyle/>
                    <a:p>
                      <a:pPr algn="ctr">
                        <a:spcAft>
                          <a:spcPts val="0"/>
                        </a:spcAft>
                      </a:pPr>
                      <a:endParaRPr lang="en-GB" sz="1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36195" marB="36195" anchor="ctr"/>
                </a:tc>
                <a:tc>
                  <a:txBody>
                    <a:bodyPr/>
                    <a:lstStyle/>
                    <a:p>
                      <a:pPr algn="just">
                        <a:spcAft>
                          <a:spcPts val="0"/>
                        </a:spcAft>
                      </a:pPr>
                      <a:r>
                        <a:rPr lang="en-GB" sz="1300"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Technological change has continued in terms of digitalisation but most </a:t>
                      </a:r>
                      <a:r>
                        <a:rPr lang="en-GB" sz="1300" b="1"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EU countries have failed to take advantage to create new jobs and re-organise economic activities. </a:t>
                      </a:r>
                      <a:r>
                        <a:rPr lang="en-GB" sz="1300"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EU countries have lost their competitive advantage in the world market. </a:t>
                      </a:r>
                      <a:endParaRPr lang="it-IT" sz="13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36195" marB="36195" anchor="ctr"/>
                </a:tc>
              </a:tr>
              <a:tr h="520474">
                <a:tc>
                  <a:txBody>
                    <a:bodyPr/>
                    <a:lstStyle/>
                    <a:p>
                      <a:pPr marL="0" algn="l" defTabSz="914400" rtl="0" eaLnBrk="1" latinLnBrk="0" hangingPunct="1">
                        <a:spcAft>
                          <a:spcPts val="0"/>
                        </a:spcAft>
                      </a:pPr>
                      <a:r>
                        <a:rPr lang="en-GB" sz="1100" b="0" u="none" kern="1200" dirty="0">
                          <a:solidFill>
                            <a:schemeClr val="tx1"/>
                          </a:solidFill>
                          <a:effectLst/>
                          <a:latin typeface="Helvetica" panose="020B0604020202020204" pitchFamily="34" charset="0"/>
                          <a:ea typeface="+mn-ea"/>
                          <a:cs typeface="Helvetica" panose="020B0604020202020204" pitchFamily="34" charset="0"/>
                        </a:rPr>
                        <a:t>Innovation in medicine</a:t>
                      </a:r>
                      <a:endParaRPr lang="it-IT" sz="1100" b="0" u="none" kern="1200" dirty="0">
                        <a:solidFill>
                          <a:schemeClr val="tx1"/>
                        </a:solidFill>
                        <a:effectLst/>
                        <a:latin typeface="Helvetica" panose="020B0604020202020204" pitchFamily="34" charset="0"/>
                        <a:ea typeface="+mn-ea"/>
                        <a:cs typeface="Helvetica" panose="020B0604020202020204" pitchFamily="34" charset="0"/>
                      </a:endParaRPr>
                    </a:p>
                  </a:txBody>
                  <a:tcPr marL="68580" marR="68580" marT="36195" marB="36195" anchor="ctr"/>
                </a:tc>
                <a:tc>
                  <a:txBody>
                    <a:bodyPr/>
                    <a:lstStyle/>
                    <a:p>
                      <a:pPr algn="ctr">
                        <a:spcAft>
                          <a:spcPts val="0"/>
                        </a:spcAft>
                      </a:pPr>
                      <a:endParaRPr lang="it-IT" sz="10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36195" marB="36195" anchor="ctr"/>
                </a:tc>
                <a:tc>
                  <a:txBody>
                    <a:bodyPr/>
                    <a:lstStyle/>
                    <a:p>
                      <a:pPr algn="just">
                        <a:spcAft>
                          <a:spcPts val="0"/>
                        </a:spcAft>
                      </a:pPr>
                      <a:r>
                        <a:rPr lang="en-GB" sz="1300" b="1"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No significant discovery in medicine. </a:t>
                      </a:r>
                      <a:r>
                        <a:rPr lang="en-GB" sz="1300"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Investments in R&amp;D are stagnating and undertaken only by big pharma in partnership with insurance companies. </a:t>
                      </a:r>
                      <a:endParaRPr lang="it-IT" sz="13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36195" marB="36195" anchor="ctr"/>
                </a:tc>
              </a:tr>
              <a:tr h="925975">
                <a:tc>
                  <a:txBody>
                    <a:bodyPr/>
                    <a:lstStyle/>
                    <a:p>
                      <a:pPr marL="0" algn="l" defTabSz="914400" rtl="0" eaLnBrk="1" latinLnBrk="0" hangingPunct="1">
                        <a:spcAft>
                          <a:spcPts val="0"/>
                        </a:spcAft>
                      </a:pPr>
                      <a:r>
                        <a:rPr lang="en-GB" sz="1100" b="0" u="none" kern="1200" dirty="0">
                          <a:solidFill>
                            <a:schemeClr val="tx1"/>
                          </a:solidFill>
                          <a:effectLst/>
                          <a:latin typeface="Helvetica" panose="020B0604020202020204" pitchFamily="34" charset="0"/>
                          <a:ea typeface="+mn-ea"/>
                          <a:cs typeface="Helvetica" panose="020B0604020202020204" pitchFamily="34" charset="0"/>
                        </a:rPr>
                        <a:t>Citizen empowerment</a:t>
                      </a:r>
                      <a:endParaRPr lang="it-IT" sz="1100" b="0" u="none" kern="1200" dirty="0">
                        <a:solidFill>
                          <a:schemeClr val="tx1"/>
                        </a:solidFill>
                        <a:effectLst/>
                        <a:latin typeface="Helvetica" panose="020B0604020202020204" pitchFamily="34" charset="0"/>
                        <a:ea typeface="+mn-ea"/>
                        <a:cs typeface="Helvetica" panose="020B0604020202020204" pitchFamily="34" charset="0"/>
                      </a:endParaRPr>
                    </a:p>
                  </a:txBody>
                  <a:tcPr marL="68580" marR="68580" marT="36195" marB="36195" anchor="ctr"/>
                </a:tc>
                <a:tc>
                  <a:txBody>
                    <a:bodyPr/>
                    <a:lstStyle/>
                    <a:p>
                      <a:pPr algn="ctr">
                        <a:spcAft>
                          <a:spcPts val="0"/>
                        </a:spcAft>
                      </a:pPr>
                      <a:endParaRPr lang="it-IT" sz="1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36195" marB="36195" anchor="ctr"/>
                </a:tc>
                <a:tc>
                  <a:txBody>
                    <a:bodyPr/>
                    <a:lstStyle/>
                    <a:p>
                      <a:pPr algn="just">
                        <a:spcAft>
                          <a:spcPts val="0"/>
                        </a:spcAft>
                      </a:pPr>
                      <a:r>
                        <a:rPr lang="en-GB" sz="1300" b="1"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Internet is used to escape reality</a:t>
                      </a:r>
                      <a:r>
                        <a:rPr lang="en-GB" sz="1300"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 More than before citizens need to live in a ‘second life’ on the internet and are willing to sacrifice social interactions to maintain their on-line “status”. </a:t>
                      </a:r>
                      <a:r>
                        <a:rPr lang="en-GB" sz="1300" dirty="0" smtClean="0">
                          <a:solidFill>
                            <a:srgbClr val="000000"/>
                          </a:solidFill>
                          <a:effectLst/>
                          <a:latin typeface="Helvetica" panose="020B0604020202020204" pitchFamily="34" charset="0"/>
                          <a:ea typeface="Calibri" panose="020F0502020204030204" pitchFamily="34" charset="0"/>
                          <a:cs typeface="Helvetica" panose="020B0604020202020204" pitchFamily="34" charset="0"/>
                        </a:rPr>
                        <a:t>There </a:t>
                      </a:r>
                      <a:r>
                        <a:rPr lang="en-GB" sz="1300"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is an increase </a:t>
                      </a:r>
                      <a:r>
                        <a:rPr lang="en-GB" sz="1300" b="1"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of the use of on-line games in the health sector to help promote and test medicine and treatments</a:t>
                      </a:r>
                      <a:r>
                        <a:rPr lang="en-GB" sz="1300"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 </a:t>
                      </a:r>
                      <a:endParaRPr lang="it-IT" sz="13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36195" marB="36195" anchor="ctr"/>
                </a:tc>
              </a:tr>
              <a:tr h="659535">
                <a:tc>
                  <a:txBody>
                    <a:bodyPr/>
                    <a:lstStyle/>
                    <a:p>
                      <a:pPr marL="0" algn="l" defTabSz="914400" rtl="0" eaLnBrk="1" latinLnBrk="0" hangingPunct="1">
                        <a:spcAft>
                          <a:spcPts val="0"/>
                        </a:spcAft>
                      </a:pPr>
                      <a:r>
                        <a:rPr lang="en-GB" sz="1100" b="0" u="none" kern="1200" dirty="0">
                          <a:solidFill>
                            <a:schemeClr val="tx1"/>
                          </a:solidFill>
                          <a:effectLst/>
                          <a:latin typeface="Helvetica" panose="020B0604020202020204" pitchFamily="34" charset="0"/>
                          <a:ea typeface="+mn-ea"/>
                          <a:cs typeface="Helvetica" panose="020B0604020202020204" pitchFamily="34" charset="0"/>
                        </a:rPr>
                        <a:t>Climate change and decarbonisation</a:t>
                      </a:r>
                      <a:endParaRPr lang="it-IT" sz="1100" b="0" u="none" kern="1200" dirty="0">
                        <a:solidFill>
                          <a:schemeClr val="tx1"/>
                        </a:solidFill>
                        <a:effectLst/>
                        <a:latin typeface="Helvetica" panose="020B0604020202020204" pitchFamily="34" charset="0"/>
                        <a:ea typeface="+mn-ea"/>
                        <a:cs typeface="Helvetica" panose="020B0604020202020204" pitchFamily="34" charset="0"/>
                      </a:endParaRPr>
                    </a:p>
                  </a:txBody>
                  <a:tcPr marL="68580" marR="68580" marT="36195" marB="36195" anchor="ctr"/>
                </a:tc>
                <a:tc>
                  <a:txBody>
                    <a:bodyPr/>
                    <a:lstStyle/>
                    <a:p>
                      <a:pPr algn="ctr">
                        <a:spcAft>
                          <a:spcPts val="0"/>
                        </a:spcAft>
                      </a:pPr>
                      <a:endParaRPr lang="it-IT" sz="1100">
                        <a:effectLst/>
                        <a:latin typeface="Helvetica" panose="020B0604020202020204" pitchFamily="34" charset="0"/>
                        <a:ea typeface="Calibri" panose="020F0502020204030204" pitchFamily="34" charset="0"/>
                        <a:cs typeface="Times New Roman" panose="02020603050405020304" pitchFamily="18" charset="0"/>
                      </a:endParaRPr>
                    </a:p>
                  </a:txBody>
                  <a:tcPr marL="68580" marR="68580" marT="36195" marB="36195" anchor="ctr"/>
                </a:tc>
                <a:tc>
                  <a:txBody>
                    <a:bodyPr/>
                    <a:lstStyle/>
                    <a:p>
                      <a:pPr algn="just">
                        <a:spcAft>
                          <a:spcPts val="0"/>
                        </a:spcAft>
                      </a:pPr>
                      <a:r>
                        <a:rPr lang="en-GB" sz="1300" b="1"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Environmental break down and economic war over resources.</a:t>
                      </a:r>
                      <a:r>
                        <a:rPr lang="en-GB" sz="1300"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 Environmental resources are scarce and cause conflicts worldwide. Climate change is worsening, causing continuous environmental emergencies and threatening human survival in many areas.  </a:t>
                      </a:r>
                      <a:endParaRPr lang="it-IT" sz="13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36195" marB="36195" anchor="ctr"/>
                </a:tc>
              </a:tr>
              <a:tr h="855511">
                <a:tc>
                  <a:txBody>
                    <a:bodyPr/>
                    <a:lstStyle/>
                    <a:p>
                      <a:pPr marL="0" algn="l" defTabSz="914400" rtl="0" eaLnBrk="1" latinLnBrk="0" hangingPunct="1">
                        <a:spcAft>
                          <a:spcPts val="0"/>
                        </a:spcAft>
                      </a:pPr>
                      <a:r>
                        <a:rPr lang="en-GB" sz="1100" b="0" u="none" kern="1200" dirty="0">
                          <a:solidFill>
                            <a:schemeClr val="tx1"/>
                          </a:solidFill>
                          <a:effectLst/>
                          <a:latin typeface="Helvetica" panose="020B0604020202020204" pitchFamily="34" charset="0"/>
                          <a:ea typeface="+mn-ea"/>
                          <a:cs typeface="Helvetica" panose="020B0604020202020204" pitchFamily="34" charset="0"/>
                        </a:rPr>
                        <a:t>Demographic Change and migration</a:t>
                      </a:r>
                      <a:endParaRPr lang="it-IT" sz="1100" b="0" u="none" kern="1200" dirty="0">
                        <a:solidFill>
                          <a:schemeClr val="tx1"/>
                        </a:solidFill>
                        <a:effectLst/>
                        <a:latin typeface="Helvetica" panose="020B0604020202020204" pitchFamily="34" charset="0"/>
                        <a:ea typeface="+mn-ea"/>
                        <a:cs typeface="Helvetica" panose="020B0604020202020204" pitchFamily="34" charset="0"/>
                      </a:endParaRPr>
                    </a:p>
                  </a:txBody>
                  <a:tcPr marL="68580" marR="68580" marT="36195" marB="36195" anchor="ctr"/>
                </a:tc>
                <a:tc>
                  <a:txBody>
                    <a:bodyPr/>
                    <a:lstStyle/>
                    <a:p>
                      <a:pPr algn="ctr">
                        <a:spcAft>
                          <a:spcPts val="0"/>
                        </a:spcAft>
                      </a:pPr>
                      <a:endParaRPr lang="en-GB"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195" marB="36195" anchor="ctr"/>
                </a:tc>
                <a:tc>
                  <a:txBody>
                    <a:bodyPr/>
                    <a:lstStyle/>
                    <a:p>
                      <a:pPr algn="just">
                        <a:spcAft>
                          <a:spcPts val="0"/>
                        </a:spcAft>
                      </a:pPr>
                      <a:r>
                        <a:rPr lang="en-GB" sz="1300">
                          <a:solidFill>
                            <a:srgbClr val="000000"/>
                          </a:solidFill>
                          <a:effectLst/>
                          <a:latin typeface="Helvetica" panose="020B0604020202020204" pitchFamily="34" charset="0"/>
                          <a:ea typeface="Calibri" panose="020F0502020204030204" pitchFamily="34" charset="0"/>
                          <a:cs typeface="Helvetica" panose="020B0604020202020204" pitchFamily="34" charset="0"/>
                        </a:rPr>
                        <a:t>The European population has aged without taking any precautions with regards to health insurance, relying on the existing but failing European social security of previous decades. The p</a:t>
                      </a:r>
                      <a:r>
                        <a:rPr lang="en-GB" sz="1300" b="1">
                          <a:solidFill>
                            <a:srgbClr val="000000"/>
                          </a:solidFill>
                          <a:effectLst/>
                          <a:latin typeface="Helvetica" panose="020B0604020202020204" pitchFamily="34" charset="0"/>
                          <a:ea typeface="Calibri" panose="020F0502020204030204" pitchFamily="34" charset="0"/>
                          <a:cs typeface="Helvetica" panose="020B0604020202020204" pitchFamily="34" charset="0"/>
                        </a:rPr>
                        <a:t>ublic healthcare sector is collapsing in most countries</a:t>
                      </a:r>
                      <a:r>
                        <a:rPr lang="en-GB" sz="1300">
                          <a:solidFill>
                            <a:srgbClr val="000000"/>
                          </a:solidFill>
                          <a:effectLst/>
                          <a:latin typeface="Helvetica" panose="020B0604020202020204" pitchFamily="34" charset="0"/>
                          <a:ea typeface="Calibri" panose="020F0502020204030204" pitchFamily="34" charset="0"/>
                          <a:cs typeface="Helvetica" panose="020B0604020202020204" pitchFamily="34" charset="0"/>
                        </a:rPr>
                        <a:t>. Europe is no longer an attractive place for migrants with a wave of migration of European citizens underway.</a:t>
                      </a:r>
                      <a:endParaRPr lang="it-IT" sz="130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36195" marB="36195" anchor="ctr"/>
                </a:tc>
              </a:tr>
              <a:tr h="855511">
                <a:tc>
                  <a:txBody>
                    <a:bodyPr/>
                    <a:lstStyle/>
                    <a:p>
                      <a:pPr marL="0" algn="l" defTabSz="914400" rtl="0" eaLnBrk="1" latinLnBrk="0" hangingPunct="1">
                        <a:spcAft>
                          <a:spcPts val="0"/>
                        </a:spcAft>
                      </a:pPr>
                      <a:r>
                        <a:rPr lang="en-GB" sz="1100" b="0" u="none" kern="1200" dirty="0">
                          <a:solidFill>
                            <a:schemeClr val="tx1"/>
                          </a:solidFill>
                          <a:effectLst/>
                          <a:latin typeface="Helvetica" panose="020B0604020202020204" pitchFamily="34" charset="0"/>
                          <a:ea typeface="+mn-ea"/>
                          <a:cs typeface="Helvetica" panose="020B0604020202020204" pitchFamily="34" charset="0"/>
                        </a:rPr>
                        <a:t>Urbanisation</a:t>
                      </a:r>
                      <a:endParaRPr lang="it-IT" sz="1100" b="0" u="none" kern="1200" dirty="0">
                        <a:solidFill>
                          <a:schemeClr val="tx1"/>
                        </a:solidFill>
                        <a:effectLst/>
                        <a:latin typeface="Helvetica" panose="020B0604020202020204" pitchFamily="34" charset="0"/>
                        <a:ea typeface="+mn-ea"/>
                        <a:cs typeface="Helvetica" panose="020B0604020202020204" pitchFamily="34" charset="0"/>
                      </a:endParaRPr>
                    </a:p>
                  </a:txBody>
                  <a:tcPr marL="68580" marR="68580" marT="36195" marB="36195" anchor="ctr"/>
                </a:tc>
                <a:tc>
                  <a:txBody>
                    <a:bodyPr/>
                    <a:lstStyle/>
                    <a:p>
                      <a:pPr algn="ctr">
                        <a:spcAft>
                          <a:spcPts val="0"/>
                        </a:spcAft>
                      </a:pPr>
                      <a:endParaRPr lang="it-IT" sz="1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36195" marB="36195" anchor="ctr"/>
                </a:tc>
                <a:tc>
                  <a:txBody>
                    <a:bodyPr/>
                    <a:lstStyle/>
                    <a:p>
                      <a:pPr algn="just">
                        <a:spcAft>
                          <a:spcPts val="0"/>
                        </a:spcAft>
                      </a:pPr>
                      <a:r>
                        <a:rPr lang="en-GB" sz="1300" b="1"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Cities are constantly engulfed in financial crises due to the impoverishment of the population and persistent corruption. As a consequence, the provision of essential services is reduced. </a:t>
                      </a:r>
                      <a:r>
                        <a:rPr lang="en-GB" sz="1300"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People live in polluted, chaotic cities that are characterised by insecurity and violence. </a:t>
                      </a:r>
                      <a:endParaRPr lang="it-IT" sz="13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36195" marB="36195" anchor="ctr"/>
                </a:tc>
              </a:tr>
              <a:tr h="659535">
                <a:tc>
                  <a:txBody>
                    <a:bodyPr/>
                    <a:lstStyle/>
                    <a:p>
                      <a:pPr marL="0" algn="l" defTabSz="914400" rtl="0" eaLnBrk="1" latinLnBrk="0" hangingPunct="1">
                        <a:spcAft>
                          <a:spcPts val="0"/>
                        </a:spcAft>
                      </a:pPr>
                      <a:r>
                        <a:rPr lang="en-GB" sz="1100" b="0" u="none" kern="1200" dirty="0">
                          <a:solidFill>
                            <a:schemeClr val="tx1"/>
                          </a:solidFill>
                          <a:effectLst/>
                          <a:latin typeface="Helvetica" panose="020B0604020202020204" pitchFamily="34" charset="0"/>
                          <a:ea typeface="+mn-ea"/>
                          <a:cs typeface="Helvetica" panose="020B0604020202020204" pitchFamily="34" charset="0"/>
                        </a:rPr>
                        <a:t>Agriculture and global food chains</a:t>
                      </a:r>
                      <a:endParaRPr lang="it-IT" sz="1100" b="0" u="none" kern="1200" dirty="0">
                        <a:solidFill>
                          <a:schemeClr val="tx1"/>
                        </a:solidFill>
                        <a:effectLst/>
                        <a:latin typeface="Helvetica" panose="020B0604020202020204" pitchFamily="34" charset="0"/>
                        <a:ea typeface="+mn-ea"/>
                        <a:cs typeface="Helvetica" panose="020B0604020202020204" pitchFamily="34" charset="0"/>
                      </a:endParaRPr>
                    </a:p>
                  </a:txBody>
                  <a:tcPr marL="68580" marR="68580" marT="36195" marB="36195" anchor="ctr"/>
                </a:tc>
                <a:tc>
                  <a:txBody>
                    <a:bodyPr/>
                    <a:lstStyle/>
                    <a:p>
                      <a:pPr algn="ctr">
                        <a:spcAft>
                          <a:spcPts val="0"/>
                        </a:spcAft>
                      </a:pPr>
                      <a:endParaRPr lang="en-GB" sz="1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36195" marB="36195" anchor="ctr"/>
                </a:tc>
                <a:tc>
                  <a:txBody>
                    <a:bodyPr/>
                    <a:lstStyle/>
                    <a:p>
                      <a:pPr algn="just">
                        <a:spcAft>
                          <a:spcPts val="0"/>
                        </a:spcAft>
                      </a:pPr>
                      <a:r>
                        <a:rPr lang="en-GB" sz="1300" b="1"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Proliferation of global food chains.</a:t>
                      </a:r>
                      <a:r>
                        <a:rPr lang="en-GB" sz="1300"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  Few big corporations have monopolies and commercialise highly processed food.  The intake of nutrients is highly unbalanced and the variety of food is low.</a:t>
                      </a:r>
                      <a:endParaRPr lang="it-IT" sz="13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36195" marB="36195" anchor="ctr"/>
                </a:tc>
              </a:tr>
            </a:tbl>
          </a:graphicData>
        </a:graphic>
      </p:graphicFrame>
      <p:grpSp>
        <p:nvGrpSpPr>
          <p:cNvPr id="54" name="Gruppo 53"/>
          <p:cNvGrpSpPr/>
          <p:nvPr/>
        </p:nvGrpSpPr>
        <p:grpSpPr>
          <a:xfrm>
            <a:off x="2735403" y="9043992"/>
            <a:ext cx="228599" cy="215900"/>
            <a:chOff x="0" y="0"/>
            <a:chExt cx="228720" cy="215900"/>
          </a:xfrm>
        </p:grpSpPr>
        <p:sp>
          <p:nvSpPr>
            <p:cNvPr id="63" name="Freccia in su 62"/>
            <p:cNvSpPr/>
            <p:nvPr/>
          </p:nvSpPr>
          <p:spPr>
            <a:xfrm>
              <a:off x="0" y="0"/>
              <a:ext cx="107950" cy="215900"/>
            </a:xfrm>
            <a:prstGeom prst="upArrow">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64" name="Freccia in su 63"/>
            <p:cNvSpPr/>
            <p:nvPr/>
          </p:nvSpPr>
          <p:spPr>
            <a:xfrm>
              <a:off x="120770" y="0"/>
              <a:ext cx="107950" cy="215900"/>
            </a:xfrm>
            <a:prstGeom prst="upArrow">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40" name="Gruppo 39"/>
          <p:cNvGrpSpPr/>
          <p:nvPr/>
        </p:nvGrpSpPr>
        <p:grpSpPr>
          <a:xfrm rot="10800000">
            <a:off x="1580144" y="2390805"/>
            <a:ext cx="366396" cy="215900"/>
            <a:chOff x="0" y="0"/>
            <a:chExt cx="366742" cy="215900"/>
          </a:xfrm>
        </p:grpSpPr>
        <p:sp>
          <p:nvSpPr>
            <p:cNvPr id="102" name="Freccia in su 101"/>
            <p:cNvSpPr/>
            <p:nvPr/>
          </p:nvSpPr>
          <p:spPr>
            <a:xfrm>
              <a:off x="129396" y="0"/>
              <a:ext cx="107950" cy="215900"/>
            </a:xfrm>
            <a:prstGeom prst="upArrow">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103" name="Freccia in su 102"/>
            <p:cNvSpPr/>
            <p:nvPr/>
          </p:nvSpPr>
          <p:spPr>
            <a:xfrm>
              <a:off x="258792" y="0"/>
              <a:ext cx="107950" cy="215900"/>
            </a:xfrm>
            <a:prstGeom prst="upArrow">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104" name="Freccia in su 103"/>
            <p:cNvSpPr/>
            <p:nvPr/>
          </p:nvSpPr>
          <p:spPr>
            <a:xfrm>
              <a:off x="0" y="0"/>
              <a:ext cx="107950" cy="215900"/>
            </a:xfrm>
            <a:prstGeom prst="upArrow">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42" name="Gruppo 41"/>
          <p:cNvGrpSpPr/>
          <p:nvPr/>
        </p:nvGrpSpPr>
        <p:grpSpPr>
          <a:xfrm rot="10800000">
            <a:off x="1624447" y="3920265"/>
            <a:ext cx="366396" cy="215900"/>
            <a:chOff x="0" y="0"/>
            <a:chExt cx="366742" cy="215900"/>
          </a:xfrm>
        </p:grpSpPr>
        <p:sp>
          <p:nvSpPr>
            <p:cNvPr id="96" name="Freccia in su 95"/>
            <p:cNvSpPr/>
            <p:nvPr/>
          </p:nvSpPr>
          <p:spPr>
            <a:xfrm>
              <a:off x="129396" y="0"/>
              <a:ext cx="107950" cy="215900"/>
            </a:xfrm>
            <a:prstGeom prst="upArrow">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97" name="Freccia in su 96"/>
            <p:cNvSpPr/>
            <p:nvPr/>
          </p:nvSpPr>
          <p:spPr>
            <a:xfrm>
              <a:off x="258792" y="0"/>
              <a:ext cx="107950" cy="215900"/>
            </a:xfrm>
            <a:prstGeom prst="upArrow">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98" name="Freccia in su 97"/>
            <p:cNvSpPr/>
            <p:nvPr/>
          </p:nvSpPr>
          <p:spPr>
            <a:xfrm>
              <a:off x="0" y="0"/>
              <a:ext cx="107950" cy="215900"/>
            </a:xfrm>
            <a:prstGeom prst="upArrow">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44" name="Gruppo 43"/>
          <p:cNvGrpSpPr/>
          <p:nvPr/>
        </p:nvGrpSpPr>
        <p:grpSpPr>
          <a:xfrm rot="10800000">
            <a:off x="1549098" y="1092369"/>
            <a:ext cx="366396" cy="215900"/>
            <a:chOff x="0" y="0"/>
            <a:chExt cx="366742" cy="215900"/>
          </a:xfrm>
        </p:grpSpPr>
        <p:sp>
          <p:nvSpPr>
            <p:cNvPr id="91" name="Freccia in su 90"/>
            <p:cNvSpPr/>
            <p:nvPr/>
          </p:nvSpPr>
          <p:spPr>
            <a:xfrm>
              <a:off x="129396" y="0"/>
              <a:ext cx="107950" cy="215900"/>
            </a:xfrm>
            <a:prstGeom prst="upArrow">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92" name="Freccia in su 91"/>
            <p:cNvSpPr/>
            <p:nvPr/>
          </p:nvSpPr>
          <p:spPr>
            <a:xfrm>
              <a:off x="258792" y="0"/>
              <a:ext cx="107950" cy="215900"/>
            </a:xfrm>
            <a:prstGeom prst="upArrow">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93" name="Freccia in su 92"/>
            <p:cNvSpPr/>
            <p:nvPr/>
          </p:nvSpPr>
          <p:spPr>
            <a:xfrm>
              <a:off x="0" y="0"/>
              <a:ext cx="107950" cy="215900"/>
            </a:xfrm>
            <a:prstGeom prst="upArrow">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46" name="Gruppo 45"/>
          <p:cNvGrpSpPr/>
          <p:nvPr/>
        </p:nvGrpSpPr>
        <p:grpSpPr>
          <a:xfrm rot="10800000">
            <a:off x="1610358" y="1731496"/>
            <a:ext cx="366396" cy="215900"/>
            <a:chOff x="0" y="0"/>
            <a:chExt cx="366742" cy="215900"/>
          </a:xfrm>
        </p:grpSpPr>
        <p:sp>
          <p:nvSpPr>
            <p:cNvPr id="85" name="Freccia in su 84"/>
            <p:cNvSpPr/>
            <p:nvPr/>
          </p:nvSpPr>
          <p:spPr>
            <a:xfrm>
              <a:off x="129396" y="0"/>
              <a:ext cx="107950" cy="215900"/>
            </a:xfrm>
            <a:prstGeom prst="upArrow">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86" name="Freccia in su 85"/>
            <p:cNvSpPr/>
            <p:nvPr/>
          </p:nvSpPr>
          <p:spPr>
            <a:xfrm>
              <a:off x="258792" y="0"/>
              <a:ext cx="107950" cy="215900"/>
            </a:xfrm>
            <a:prstGeom prst="upArrow">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87" name="Freccia in su 86"/>
            <p:cNvSpPr/>
            <p:nvPr/>
          </p:nvSpPr>
          <p:spPr>
            <a:xfrm>
              <a:off x="0" y="0"/>
              <a:ext cx="107950" cy="215900"/>
            </a:xfrm>
            <a:prstGeom prst="upArrow">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105" name="Gruppo 104"/>
          <p:cNvGrpSpPr/>
          <p:nvPr/>
        </p:nvGrpSpPr>
        <p:grpSpPr>
          <a:xfrm rot="10800000">
            <a:off x="1655302" y="4701562"/>
            <a:ext cx="366396" cy="215900"/>
            <a:chOff x="0" y="0"/>
            <a:chExt cx="366742" cy="215900"/>
          </a:xfrm>
        </p:grpSpPr>
        <p:sp>
          <p:nvSpPr>
            <p:cNvPr id="106" name="Freccia in su 105"/>
            <p:cNvSpPr/>
            <p:nvPr/>
          </p:nvSpPr>
          <p:spPr>
            <a:xfrm>
              <a:off x="129396" y="0"/>
              <a:ext cx="107950" cy="215900"/>
            </a:xfrm>
            <a:prstGeom prst="upArrow">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107" name="Freccia in su 106"/>
            <p:cNvSpPr/>
            <p:nvPr/>
          </p:nvSpPr>
          <p:spPr>
            <a:xfrm>
              <a:off x="258792" y="0"/>
              <a:ext cx="107950" cy="215900"/>
            </a:xfrm>
            <a:prstGeom prst="upArrow">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108" name="Freccia in su 107"/>
            <p:cNvSpPr/>
            <p:nvPr/>
          </p:nvSpPr>
          <p:spPr>
            <a:xfrm>
              <a:off x="0" y="0"/>
              <a:ext cx="107950" cy="215900"/>
            </a:xfrm>
            <a:prstGeom prst="upArrow">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109" name="Gruppo 108"/>
          <p:cNvGrpSpPr/>
          <p:nvPr/>
        </p:nvGrpSpPr>
        <p:grpSpPr>
          <a:xfrm rot="10800000">
            <a:off x="1641858" y="5690593"/>
            <a:ext cx="366396" cy="215900"/>
            <a:chOff x="0" y="0"/>
            <a:chExt cx="366742" cy="215900"/>
          </a:xfrm>
        </p:grpSpPr>
        <p:sp>
          <p:nvSpPr>
            <p:cNvPr id="110" name="Freccia in su 109"/>
            <p:cNvSpPr/>
            <p:nvPr/>
          </p:nvSpPr>
          <p:spPr>
            <a:xfrm>
              <a:off x="129396" y="0"/>
              <a:ext cx="107950" cy="215900"/>
            </a:xfrm>
            <a:prstGeom prst="upArrow">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111" name="Freccia in su 110"/>
            <p:cNvSpPr/>
            <p:nvPr/>
          </p:nvSpPr>
          <p:spPr>
            <a:xfrm>
              <a:off x="258792" y="0"/>
              <a:ext cx="107950" cy="215900"/>
            </a:xfrm>
            <a:prstGeom prst="upArrow">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112" name="Freccia in su 111"/>
            <p:cNvSpPr/>
            <p:nvPr/>
          </p:nvSpPr>
          <p:spPr>
            <a:xfrm>
              <a:off x="0" y="0"/>
              <a:ext cx="107950" cy="215900"/>
            </a:xfrm>
            <a:prstGeom prst="upArrow">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113" name="Gruppo 112"/>
          <p:cNvGrpSpPr/>
          <p:nvPr/>
        </p:nvGrpSpPr>
        <p:grpSpPr>
          <a:xfrm rot="10800000">
            <a:off x="1638892" y="6395174"/>
            <a:ext cx="366396" cy="215900"/>
            <a:chOff x="0" y="0"/>
            <a:chExt cx="366742" cy="215900"/>
          </a:xfrm>
        </p:grpSpPr>
        <p:sp>
          <p:nvSpPr>
            <p:cNvPr id="114" name="Freccia in su 113"/>
            <p:cNvSpPr/>
            <p:nvPr/>
          </p:nvSpPr>
          <p:spPr>
            <a:xfrm>
              <a:off x="129396" y="0"/>
              <a:ext cx="107950" cy="215900"/>
            </a:xfrm>
            <a:prstGeom prst="upArrow">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115" name="Freccia in su 114"/>
            <p:cNvSpPr/>
            <p:nvPr/>
          </p:nvSpPr>
          <p:spPr>
            <a:xfrm>
              <a:off x="258792" y="0"/>
              <a:ext cx="107950" cy="215900"/>
            </a:xfrm>
            <a:prstGeom prst="upArrow">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116" name="Freccia in su 115"/>
            <p:cNvSpPr/>
            <p:nvPr/>
          </p:nvSpPr>
          <p:spPr>
            <a:xfrm>
              <a:off x="0" y="0"/>
              <a:ext cx="107950" cy="215900"/>
            </a:xfrm>
            <a:prstGeom prst="upArrow">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6146" name="Gruppo 70"/>
          <p:cNvGrpSpPr>
            <a:grpSpLocks/>
          </p:cNvGrpSpPr>
          <p:nvPr/>
        </p:nvGrpSpPr>
        <p:grpSpPr bwMode="auto">
          <a:xfrm>
            <a:off x="177800" y="73025"/>
            <a:ext cx="228600" cy="215900"/>
            <a:chOff x="0" y="0"/>
            <a:chExt cx="228720" cy="215900"/>
          </a:xfrm>
        </p:grpSpPr>
      </p:grpSp>
      <p:grpSp>
        <p:nvGrpSpPr>
          <p:cNvPr id="6149" name="Gruppo 73"/>
          <p:cNvGrpSpPr>
            <a:grpSpLocks/>
          </p:cNvGrpSpPr>
          <p:nvPr/>
        </p:nvGrpSpPr>
        <p:grpSpPr bwMode="auto">
          <a:xfrm>
            <a:off x="92075" y="-11113"/>
            <a:ext cx="366713" cy="215901"/>
            <a:chOff x="0" y="0"/>
            <a:chExt cx="366742" cy="215900"/>
          </a:xfrm>
        </p:grpSpPr>
      </p:grpSp>
      <p:grpSp>
        <p:nvGrpSpPr>
          <p:cNvPr id="6153" name="Gruppo 77"/>
          <p:cNvGrpSpPr>
            <a:grpSpLocks/>
          </p:cNvGrpSpPr>
          <p:nvPr/>
        </p:nvGrpSpPr>
        <p:grpSpPr bwMode="auto">
          <a:xfrm>
            <a:off x="95250" y="-3175"/>
            <a:ext cx="366713" cy="215900"/>
            <a:chOff x="0" y="0"/>
            <a:chExt cx="366742" cy="215900"/>
          </a:xfrm>
        </p:grpSpPr>
      </p:grpSp>
      <p:grpSp>
        <p:nvGrpSpPr>
          <p:cNvPr id="6158" name="Gruppo 252"/>
          <p:cNvGrpSpPr>
            <a:grpSpLocks/>
          </p:cNvGrpSpPr>
          <p:nvPr/>
        </p:nvGrpSpPr>
        <p:grpSpPr bwMode="auto">
          <a:xfrm>
            <a:off x="182563" y="23813"/>
            <a:ext cx="236537" cy="215900"/>
            <a:chOff x="0" y="0"/>
            <a:chExt cx="237245" cy="215900"/>
          </a:xfrm>
        </p:grpSpPr>
      </p:grpSp>
      <p:grpSp>
        <p:nvGrpSpPr>
          <p:cNvPr id="6161" name="Gruppo 259"/>
          <p:cNvGrpSpPr>
            <a:grpSpLocks/>
          </p:cNvGrpSpPr>
          <p:nvPr/>
        </p:nvGrpSpPr>
        <p:grpSpPr bwMode="auto">
          <a:xfrm>
            <a:off x="185738" y="50800"/>
            <a:ext cx="241300" cy="215900"/>
            <a:chOff x="0" y="0"/>
            <a:chExt cx="241198" cy="215900"/>
          </a:xfrm>
        </p:grpSpPr>
      </p:grpSp>
      <p:grpSp>
        <p:nvGrpSpPr>
          <p:cNvPr id="6165" name="Gruppo 261"/>
          <p:cNvGrpSpPr>
            <a:grpSpLocks/>
          </p:cNvGrpSpPr>
          <p:nvPr/>
        </p:nvGrpSpPr>
        <p:grpSpPr bwMode="auto">
          <a:xfrm>
            <a:off x="200025" y="25400"/>
            <a:ext cx="241300" cy="215900"/>
            <a:chOff x="0" y="0"/>
            <a:chExt cx="241198" cy="215900"/>
          </a:xfrm>
        </p:grpSpPr>
      </p:grpSp>
      <p:grpSp>
        <p:nvGrpSpPr>
          <p:cNvPr id="56" name="Gruppo 55"/>
          <p:cNvGrpSpPr/>
          <p:nvPr/>
        </p:nvGrpSpPr>
        <p:grpSpPr>
          <a:xfrm>
            <a:off x="1641858" y="3180999"/>
            <a:ext cx="219711" cy="215900"/>
            <a:chOff x="0" y="0"/>
            <a:chExt cx="220094" cy="215900"/>
          </a:xfrm>
        </p:grpSpPr>
        <p:sp>
          <p:nvSpPr>
            <p:cNvPr id="57" name="Freccia in giù 56"/>
            <p:cNvSpPr/>
            <p:nvPr/>
          </p:nvSpPr>
          <p:spPr>
            <a:xfrm>
              <a:off x="0" y="0"/>
              <a:ext cx="107950" cy="215900"/>
            </a:xfrm>
            <a:prstGeom prst="downArrow">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58" name="Freccia in giù 57"/>
            <p:cNvSpPr/>
            <p:nvPr/>
          </p:nvSpPr>
          <p:spPr>
            <a:xfrm>
              <a:off x="112144" y="0"/>
              <a:ext cx="107950" cy="215900"/>
            </a:xfrm>
            <a:prstGeom prst="downArrow">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9126551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94910" y="38744"/>
            <a:ext cx="8229600" cy="706090"/>
          </a:xfrm>
        </p:spPr>
        <p:txBody>
          <a:bodyPr>
            <a:normAutofit/>
          </a:bodyPr>
          <a:lstStyle/>
          <a:p>
            <a:r>
              <a:rPr lang="en-GB" sz="3000" b="1" cap="none" dirty="0">
                <a:solidFill>
                  <a:prstClr val="black"/>
                </a:solidFill>
              </a:rPr>
              <a:t>The rich get healthier </a:t>
            </a:r>
            <a:r>
              <a:rPr lang="en-GB" sz="3000" cap="none" dirty="0" smtClean="0">
                <a:solidFill>
                  <a:prstClr val="black"/>
                </a:solidFill>
              </a:rPr>
              <a:t>Scenario</a:t>
            </a:r>
            <a:endParaRPr lang="it-IT" sz="3000" b="1" dirty="0"/>
          </a:p>
        </p:txBody>
      </p:sp>
      <p:graphicFrame>
        <p:nvGraphicFramePr>
          <p:cNvPr id="28" name="Segnaposto contenuto 27"/>
          <p:cNvGraphicFramePr>
            <a:graphicFrameLocks noGrp="1"/>
          </p:cNvGraphicFramePr>
          <p:nvPr>
            <p:ph idx="1"/>
            <p:extLst/>
          </p:nvPr>
        </p:nvGraphicFramePr>
        <p:xfrm>
          <a:off x="107505" y="710148"/>
          <a:ext cx="8928992" cy="6123631"/>
        </p:xfrm>
        <a:graphic>
          <a:graphicData uri="http://schemas.openxmlformats.org/drawingml/2006/table">
            <a:tbl>
              <a:tblPr firstRow="1" firstCol="1" bandRow="1">
                <a:tableStyleId>{F5AB1C69-6EDB-4FF4-983F-18BD219EF322}</a:tableStyleId>
              </a:tblPr>
              <a:tblGrid>
                <a:gridCol w="1152127"/>
                <a:gridCol w="576064"/>
                <a:gridCol w="7200801"/>
              </a:tblGrid>
              <a:tr h="267903">
                <a:tc>
                  <a:txBody>
                    <a:bodyPr/>
                    <a:lstStyle/>
                    <a:p>
                      <a:pPr algn="ctr">
                        <a:spcAft>
                          <a:spcPts val="0"/>
                        </a:spcAft>
                      </a:pPr>
                      <a:endParaRPr lang="it-IT" sz="1100" dirty="0">
                        <a:effectLst/>
                        <a:latin typeface="Helvetica" panose="020B0604020202020204" pitchFamily="34" charset="0"/>
                        <a:ea typeface="Calibri" panose="020F0502020204030204" pitchFamily="34" charset="0"/>
                        <a:cs typeface="Times New Roman" panose="02020603050405020304" pitchFamily="18" charset="0"/>
                      </a:endParaRPr>
                    </a:p>
                  </a:txBody>
                  <a:tcPr marL="68580" marR="68580" marT="36195" marB="36195" anchor="ctr"/>
                </a:tc>
                <a:tc>
                  <a:txBody>
                    <a:bodyPr/>
                    <a:lstStyle/>
                    <a:p>
                      <a:pPr algn="ctr">
                        <a:spcAft>
                          <a:spcPts val="0"/>
                        </a:spcAft>
                      </a:pPr>
                      <a:endParaRPr lang="it-IT" sz="1100" dirty="0">
                        <a:effectLst/>
                        <a:latin typeface="Helvetica" panose="020B0604020202020204" pitchFamily="34" charset="0"/>
                        <a:ea typeface="Calibri" panose="020F0502020204030204" pitchFamily="34" charset="0"/>
                        <a:cs typeface="Times New Roman" panose="02020603050405020304" pitchFamily="18" charset="0"/>
                      </a:endParaRPr>
                    </a:p>
                  </a:txBody>
                  <a:tcPr marL="68580" marR="68580" marT="36195" marB="36195" anchor="ctr"/>
                </a:tc>
                <a:tc>
                  <a:txBody>
                    <a:bodyPr/>
                    <a:lstStyle/>
                    <a:p>
                      <a:pPr algn="ctr">
                        <a:spcAft>
                          <a:spcPts val="0"/>
                        </a:spcAft>
                      </a:pPr>
                      <a:endParaRPr lang="it-IT" sz="1100" dirty="0">
                        <a:effectLst/>
                        <a:latin typeface="Helvetica" panose="020B0604020202020204" pitchFamily="34" charset="0"/>
                        <a:ea typeface="Calibri" panose="020F0502020204030204" pitchFamily="34" charset="0"/>
                        <a:cs typeface="Times New Roman" panose="02020603050405020304" pitchFamily="18" charset="0"/>
                      </a:endParaRPr>
                    </a:p>
                  </a:txBody>
                  <a:tcPr marL="68580" marR="68580" marT="36195" marB="36195" anchor="ctr"/>
                </a:tc>
              </a:tr>
              <a:tr h="660153">
                <a:tc>
                  <a:txBody>
                    <a:bodyPr/>
                    <a:lstStyle/>
                    <a:p>
                      <a:pPr algn="l">
                        <a:spcAft>
                          <a:spcPts val="0"/>
                        </a:spcAft>
                      </a:pPr>
                      <a:r>
                        <a:rPr lang="en-GB" sz="1100" b="0" u="none" dirty="0" smtClean="0">
                          <a:solidFill>
                            <a:schemeClr val="tx1"/>
                          </a:solidFill>
                          <a:effectLst/>
                          <a:latin typeface="Helvetica" panose="020B0604020202020204" pitchFamily="34" charset="0"/>
                          <a:cs typeface="Helvetica" panose="020B0604020202020204" pitchFamily="34" charset="0"/>
                        </a:rPr>
                        <a:t>Equity</a:t>
                      </a:r>
                      <a:r>
                        <a:rPr lang="en-GB" sz="1100" b="0" u="none" baseline="0" dirty="0" smtClean="0">
                          <a:solidFill>
                            <a:schemeClr val="tx1"/>
                          </a:solidFill>
                          <a:effectLst/>
                          <a:latin typeface="Helvetica" panose="020B0604020202020204" pitchFamily="34" charset="0"/>
                          <a:cs typeface="Helvetica" panose="020B0604020202020204" pitchFamily="34" charset="0"/>
                        </a:rPr>
                        <a:t> </a:t>
                      </a:r>
                      <a:endParaRPr lang="it-IT" sz="1100" b="0" u="none" dirty="0">
                        <a:solidFill>
                          <a:schemeClr val="tx1"/>
                        </a:solidFill>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36195" marB="36195" anchor="ctr"/>
                </a:tc>
                <a:tc>
                  <a:txBody>
                    <a:bodyPr/>
                    <a:lstStyle/>
                    <a:p>
                      <a:pPr algn="ctr">
                        <a:spcAft>
                          <a:spcPts val="0"/>
                        </a:spcAft>
                      </a:pPr>
                      <a:endParaRPr lang="it-IT" sz="1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36195" marB="36195" anchor="ctr"/>
                </a:tc>
                <a:tc>
                  <a:txBody>
                    <a:bodyPr/>
                    <a:lstStyle/>
                    <a:p>
                      <a:pPr algn="just">
                        <a:spcAft>
                          <a:spcPts val="0"/>
                        </a:spcAft>
                      </a:pPr>
                      <a:r>
                        <a:rPr lang="en-GB" sz="1300" b="1"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European countries have witnessed a rise in </a:t>
                      </a:r>
                      <a:r>
                        <a:rPr lang="en-GB" sz="1300" b="1" u="none" strike="noStrike"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inequality</a:t>
                      </a:r>
                      <a:r>
                        <a:rPr lang="en-GB" sz="1300" b="1"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 following the privatisation waves of the beginning of the century</a:t>
                      </a:r>
                      <a:r>
                        <a:rPr lang="en-GB" sz="1300"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 Wealth is now concentrated in the hands of a few who live in gated areas. Society is stratified.</a:t>
                      </a:r>
                      <a:endParaRPr lang="it-IT" sz="13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36195" marB="36195" anchor="ctr"/>
                </a:tc>
              </a:tr>
              <a:tr h="763984">
                <a:tc>
                  <a:txBody>
                    <a:bodyPr/>
                    <a:lstStyle/>
                    <a:p>
                      <a:pPr marL="0" algn="l" defTabSz="914400" rtl="0" eaLnBrk="1" latinLnBrk="0" hangingPunct="1">
                        <a:spcAft>
                          <a:spcPts val="0"/>
                        </a:spcAft>
                      </a:pPr>
                      <a:r>
                        <a:rPr lang="en-GB" sz="1100" b="0" u="none" kern="1200" dirty="0">
                          <a:solidFill>
                            <a:schemeClr val="tx1"/>
                          </a:solidFill>
                          <a:effectLst/>
                          <a:latin typeface="Helvetica" panose="020B0604020202020204" pitchFamily="34" charset="0"/>
                          <a:ea typeface="+mn-ea"/>
                          <a:cs typeface="Helvetica" panose="020B0604020202020204" pitchFamily="34" charset="0"/>
                        </a:rPr>
                        <a:t>Technological change and economic innovation</a:t>
                      </a:r>
                      <a:endParaRPr lang="it-IT" sz="1100" b="0" u="none" kern="1200" dirty="0">
                        <a:solidFill>
                          <a:schemeClr val="tx1"/>
                        </a:solidFill>
                        <a:effectLst/>
                        <a:latin typeface="Helvetica" panose="020B0604020202020204" pitchFamily="34" charset="0"/>
                        <a:ea typeface="+mn-ea"/>
                        <a:cs typeface="Helvetica" panose="020B0604020202020204" pitchFamily="34" charset="0"/>
                      </a:endParaRPr>
                    </a:p>
                  </a:txBody>
                  <a:tcPr marL="68580" marR="68580" marT="36195" marB="36195" anchor="ctr"/>
                </a:tc>
                <a:tc>
                  <a:txBody>
                    <a:bodyPr/>
                    <a:lstStyle/>
                    <a:p>
                      <a:pPr algn="ctr">
                        <a:spcAft>
                          <a:spcPts val="0"/>
                        </a:spcAft>
                      </a:pPr>
                      <a:endParaRPr lang="en-GB" sz="1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36195" marB="36195" anchor="ctr"/>
                </a:tc>
                <a:tc>
                  <a:txBody>
                    <a:bodyPr/>
                    <a:lstStyle/>
                    <a:p>
                      <a:pPr algn="just">
                        <a:spcAft>
                          <a:spcPts val="0"/>
                        </a:spcAft>
                      </a:pPr>
                      <a:r>
                        <a:rPr lang="en-GB" sz="1300" b="1"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Digitalisation of the economy has led to high structural unemployment</a:t>
                      </a:r>
                      <a:r>
                        <a:rPr lang="en-GB" sz="1300"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  Technology is owned/controlled by a limited number of private </a:t>
                      </a:r>
                      <a:r>
                        <a:rPr lang="en-GB" sz="1300" dirty="0" smtClean="0">
                          <a:solidFill>
                            <a:srgbClr val="000000"/>
                          </a:solidFill>
                          <a:effectLst/>
                          <a:latin typeface="Helvetica" panose="020B0604020202020204" pitchFamily="34" charset="0"/>
                          <a:ea typeface="Calibri" panose="020F0502020204030204" pitchFamily="34" charset="0"/>
                          <a:cs typeface="Helvetica" panose="020B0604020202020204" pitchFamily="34" charset="0"/>
                        </a:rPr>
                        <a:t>companies, pursuing profit-seeking behaviours and collecting all the productivity gains without sharing it with workers. </a:t>
                      </a:r>
                      <a:endParaRPr lang="it-IT" sz="13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36195" marB="36195" anchor="ctr"/>
                </a:tc>
              </a:tr>
              <a:tr h="660153">
                <a:tc>
                  <a:txBody>
                    <a:bodyPr/>
                    <a:lstStyle/>
                    <a:p>
                      <a:pPr marL="0" algn="l" defTabSz="914400" rtl="0" eaLnBrk="1" latinLnBrk="0" hangingPunct="1">
                        <a:spcAft>
                          <a:spcPts val="0"/>
                        </a:spcAft>
                      </a:pPr>
                      <a:r>
                        <a:rPr lang="en-GB" sz="1100" b="0" u="none" kern="1200" dirty="0">
                          <a:solidFill>
                            <a:schemeClr val="tx1"/>
                          </a:solidFill>
                          <a:effectLst/>
                          <a:latin typeface="Helvetica" panose="020B0604020202020204" pitchFamily="34" charset="0"/>
                          <a:ea typeface="+mn-ea"/>
                          <a:cs typeface="Helvetica" panose="020B0604020202020204" pitchFamily="34" charset="0"/>
                        </a:rPr>
                        <a:t>Innovation in medicine</a:t>
                      </a:r>
                      <a:endParaRPr lang="it-IT" sz="1100" b="0" u="none" kern="1200" dirty="0">
                        <a:solidFill>
                          <a:schemeClr val="tx1"/>
                        </a:solidFill>
                        <a:effectLst/>
                        <a:latin typeface="Helvetica" panose="020B0604020202020204" pitchFamily="34" charset="0"/>
                        <a:ea typeface="+mn-ea"/>
                        <a:cs typeface="Helvetica" panose="020B0604020202020204" pitchFamily="34" charset="0"/>
                      </a:endParaRPr>
                    </a:p>
                  </a:txBody>
                  <a:tcPr marL="68580" marR="68580" marT="36195" marB="36195" anchor="ctr"/>
                </a:tc>
                <a:tc>
                  <a:txBody>
                    <a:bodyPr/>
                    <a:lstStyle/>
                    <a:p>
                      <a:pPr algn="ctr">
                        <a:spcAft>
                          <a:spcPts val="0"/>
                        </a:spcAft>
                      </a:pPr>
                      <a:endParaRPr lang="it-IT" sz="1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36195" marB="36195" anchor="ctr"/>
                </a:tc>
                <a:tc>
                  <a:txBody>
                    <a:bodyPr/>
                    <a:lstStyle/>
                    <a:p>
                      <a:pPr algn="just">
                        <a:spcAft>
                          <a:spcPts val="0"/>
                        </a:spcAft>
                      </a:pPr>
                      <a:r>
                        <a:rPr lang="en-GB" sz="1300" b="1"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Exclusive medical innovations.</a:t>
                      </a:r>
                      <a:r>
                        <a:rPr lang="en-GB" sz="1300"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 Innovation in medicine is financed by private companies, focusing on new health solutions for diseases affecting wealthy people, to ensure high monetary returns to R&amp;D investments.</a:t>
                      </a:r>
                      <a:endParaRPr lang="it-IT" sz="13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36195" marB="36195" anchor="ctr"/>
                </a:tc>
              </a:tr>
              <a:tr h="666550">
                <a:tc>
                  <a:txBody>
                    <a:bodyPr/>
                    <a:lstStyle/>
                    <a:p>
                      <a:pPr marL="0" algn="l" defTabSz="914400" rtl="0" eaLnBrk="1" latinLnBrk="0" hangingPunct="1">
                        <a:spcAft>
                          <a:spcPts val="0"/>
                        </a:spcAft>
                      </a:pPr>
                      <a:r>
                        <a:rPr lang="en-GB" sz="1100" b="0" u="none" kern="1200" dirty="0">
                          <a:solidFill>
                            <a:schemeClr val="tx1"/>
                          </a:solidFill>
                          <a:effectLst/>
                          <a:latin typeface="Helvetica" panose="020B0604020202020204" pitchFamily="34" charset="0"/>
                          <a:ea typeface="+mn-ea"/>
                          <a:cs typeface="Helvetica" panose="020B0604020202020204" pitchFamily="34" charset="0"/>
                        </a:rPr>
                        <a:t>Citizen empowerment</a:t>
                      </a:r>
                      <a:endParaRPr lang="it-IT" sz="1100" b="0" u="none" kern="1200" dirty="0">
                        <a:solidFill>
                          <a:schemeClr val="tx1"/>
                        </a:solidFill>
                        <a:effectLst/>
                        <a:latin typeface="Helvetica" panose="020B0604020202020204" pitchFamily="34" charset="0"/>
                        <a:ea typeface="+mn-ea"/>
                        <a:cs typeface="Helvetica" panose="020B0604020202020204" pitchFamily="34" charset="0"/>
                      </a:endParaRPr>
                    </a:p>
                  </a:txBody>
                  <a:tcPr marL="68580" marR="68580" marT="36195" marB="36195" anchor="ctr"/>
                </a:tc>
                <a:tc>
                  <a:txBody>
                    <a:bodyPr/>
                    <a:lstStyle/>
                    <a:p>
                      <a:pPr algn="ctr">
                        <a:spcAft>
                          <a:spcPts val="0"/>
                        </a:spcAft>
                      </a:pPr>
                      <a:endParaRPr lang="it-IT" sz="1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36195" marB="36195" anchor="ctr"/>
                </a:tc>
                <a:tc>
                  <a:txBody>
                    <a:bodyPr/>
                    <a:lstStyle/>
                    <a:p>
                      <a:pPr algn="just">
                        <a:spcAft>
                          <a:spcPts val="0"/>
                        </a:spcAft>
                      </a:pPr>
                      <a:r>
                        <a:rPr lang="en-GB" sz="1300" b="1"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Citizens are overwhelmed by commercials and information tailored by companies </a:t>
                      </a:r>
                      <a:r>
                        <a:rPr lang="en-GB" sz="1300" b="0"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to shape their desires and expectations. Only few people have the knowledge and time to navigate this turbulent digital world. </a:t>
                      </a:r>
                      <a:endParaRPr lang="it-IT" sz="1300" b="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36195" marB="36195" anchor="ctr"/>
                </a:tc>
              </a:tr>
              <a:tr h="856312">
                <a:tc>
                  <a:txBody>
                    <a:bodyPr/>
                    <a:lstStyle/>
                    <a:p>
                      <a:pPr marL="0" algn="l" defTabSz="914400" rtl="0" eaLnBrk="1" latinLnBrk="0" hangingPunct="1">
                        <a:spcAft>
                          <a:spcPts val="0"/>
                        </a:spcAft>
                      </a:pPr>
                      <a:r>
                        <a:rPr lang="en-GB" sz="1100" b="0" u="none" kern="1200" dirty="0">
                          <a:solidFill>
                            <a:schemeClr val="tx1"/>
                          </a:solidFill>
                          <a:effectLst/>
                          <a:latin typeface="Helvetica" panose="020B0604020202020204" pitchFamily="34" charset="0"/>
                          <a:ea typeface="+mn-ea"/>
                          <a:cs typeface="Helvetica" panose="020B0604020202020204" pitchFamily="34" charset="0"/>
                        </a:rPr>
                        <a:t>Climate change and decarbonisation</a:t>
                      </a:r>
                      <a:endParaRPr lang="it-IT" sz="1100" b="0" u="none" kern="1200" dirty="0">
                        <a:solidFill>
                          <a:schemeClr val="tx1"/>
                        </a:solidFill>
                        <a:effectLst/>
                        <a:latin typeface="Helvetica" panose="020B0604020202020204" pitchFamily="34" charset="0"/>
                        <a:ea typeface="+mn-ea"/>
                        <a:cs typeface="Helvetica" panose="020B0604020202020204" pitchFamily="34" charset="0"/>
                      </a:endParaRPr>
                    </a:p>
                  </a:txBody>
                  <a:tcPr marL="68580" marR="68580" marT="36195" marB="36195" anchor="ctr"/>
                </a:tc>
                <a:tc>
                  <a:txBody>
                    <a:bodyPr/>
                    <a:lstStyle/>
                    <a:p>
                      <a:pPr algn="ctr">
                        <a:spcAft>
                          <a:spcPts val="0"/>
                        </a:spcAft>
                      </a:pPr>
                      <a:endParaRPr lang="it-IT" sz="1100">
                        <a:effectLst/>
                        <a:latin typeface="Helvetica" panose="020B0604020202020204" pitchFamily="34" charset="0"/>
                        <a:ea typeface="Calibri" panose="020F0502020204030204" pitchFamily="34" charset="0"/>
                        <a:cs typeface="Times New Roman" panose="02020603050405020304" pitchFamily="18" charset="0"/>
                      </a:endParaRPr>
                    </a:p>
                  </a:txBody>
                  <a:tcPr marL="68580" marR="68580" marT="36195" marB="36195" anchor="ctr"/>
                </a:tc>
                <a:tc>
                  <a:txBody>
                    <a:bodyPr/>
                    <a:lstStyle/>
                    <a:p>
                      <a:pPr algn="just">
                        <a:spcAft>
                          <a:spcPts val="0"/>
                        </a:spcAft>
                      </a:pPr>
                      <a:r>
                        <a:rPr lang="en-GB" sz="1300" b="1"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Reformed international climate change panels and prices on environmental goods and services. </a:t>
                      </a:r>
                      <a:r>
                        <a:rPr lang="en-GB" sz="1300"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Production is reshaped with technologies and solutions to lower emissions and meet agreed targets. Environmental goods and services are considered high priced commodities for which citizens need to pay.</a:t>
                      </a:r>
                      <a:endParaRPr lang="it-IT" sz="13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36195" marB="36195" anchor="ctr"/>
                </a:tc>
              </a:tr>
              <a:tr h="884465">
                <a:tc>
                  <a:txBody>
                    <a:bodyPr/>
                    <a:lstStyle/>
                    <a:p>
                      <a:pPr marL="0" algn="l" defTabSz="914400" rtl="0" eaLnBrk="1" latinLnBrk="0" hangingPunct="1">
                        <a:spcAft>
                          <a:spcPts val="0"/>
                        </a:spcAft>
                      </a:pPr>
                      <a:r>
                        <a:rPr lang="en-GB" sz="1100" b="0" u="none" kern="1200" dirty="0">
                          <a:solidFill>
                            <a:schemeClr val="tx1"/>
                          </a:solidFill>
                          <a:effectLst/>
                          <a:latin typeface="Helvetica" panose="020B0604020202020204" pitchFamily="34" charset="0"/>
                          <a:ea typeface="+mn-ea"/>
                          <a:cs typeface="Helvetica" panose="020B0604020202020204" pitchFamily="34" charset="0"/>
                        </a:rPr>
                        <a:t>Demographic Change and migration</a:t>
                      </a:r>
                      <a:endParaRPr lang="it-IT" sz="1100" b="0" u="none" kern="1200" dirty="0">
                        <a:solidFill>
                          <a:schemeClr val="tx1"/>
                        </a:solidFill>
                        <a:effectLst/>
                        <a:latin typeface="Helvetica" panose="020B0604020202020204" pitchFamily="34" charset="0"/>
                        <a:ea typeface="+mn-ea"/>
                        <a:cs typeface="Helvetica" panose="020B0604020202020204" pitchFamily="34" charset="0"/>
                      </a:endParaRPr>
                    </a:p>
                  </a:txBody>
                  <a:tcPr marL="68580" marR="68580" marT="36195" marB="36195" anchor="ctr"/>
                </a:tc>
                <a:tc>
                  <a:txBody>
                    <a:bodyPr/>
                    <a:lstStyle/>
                    <a:p>
                      <a:pPr algn="ctr">
                        <a:spcAft>
                          <a:spcPts val="0"/>
                        </a:spcAft>
                      </a:pPr>
                      <a:endParaRPr lang="en-GB"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195" marB="36195" anchor="ctr"/>
                </a:tc>
                <a:tc>
                  <a:txBody>
                    <a:bodyPr/>
                    <a:lstStyle/>
                    <a:p>
                      <a:pPr algn="just">
                        <a:spcAft>
                          <a:spcPts val="0"/>
                        </a:spcAft>
                      </a:pPr>
                      <a:r>
                        <a:rPr lang="en-GB" sz="1300"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Beyond differences between countries, today </a:t>
                      </a:r>
                      <a:r>
                        <a:rPr lang="en-GB" sz="1300" b="1"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the world seems divided in income categories</a:t>
                      </a:r>
                      <a:r>
                        <a:rPr lang="en-GB" sz="1300"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 </a:t>
                      </a:r>
                      <a:r>
                        <a:rPr lang="en-GB" sz="1300" b="1"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wealthy strata of the population</a:t>
                      </a:r>
                      <a:r>
                        <a:rPr lang="en-GB" sz="1300"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 get very old and stay healthy in their ageing, </a:t>
                      </a:r>
                      <a:r>
                        <a:rPr lang="en-GB" sz="1300" b="1"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while the poorest either die prematurely or experience severe conditions whilst incurring diseases and disabilities</a:t>
                      </a:r>
                      <a:r>
                        <a:rPr lang="en-GB" sz="1300"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 Increased global </a:t>
                      </a:r>
                      <a:r>
                        <a:rPr lang="en-GB" sz="1300" dirty="0" smtClean="0">
                          <a:solidFill>
                            <a:srgbClr val="000000"/>
                          </a:solidFill>
                          <a:effectLst/>
                          <a:latin typeface="Helvetica" panose="020B0604020202020204" pitchFamily="34" charset="0"/>
                          <a:ea typeface="Calibri" panose="020F0502020204030204" pitchFamily="34" charset="0"/>
                          <a:cs typeface="Helvetica" panose="020B0604020202020204" pitchFamily="34" charset="0"/>
                        </a:rPr>
                        <a:t>cooperation.</a:t>
                      </a:r>
                      <a:endParaRPr lang="it-IT" sz="13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36195" marB="36195" anchor="ctr"/>
                </a:tc>
              </a:tr>
              <a:tr h="748897">
                <a:tc>
                  <a:txBody>
                    <a:bodyPr/>
                    <a:lstStyle/>
                    <a:p>
                      <a:pPr marL="0" algn="l" defTabSz="914400" rtl="0" eaLnBrk="1" latinLnBrk="0" hangingPunct="1">
                        <a:spcAft>
                          <a:spcPts val="0"/>
                        </a:spcAft>
                      </a:pPr>
                      <a:r>
                        <a:rPr lang="en-GB" sz="1100" b="0" u="none" kern="1200" dirty="0">
                          <a:solidFill>
                            <a:schemeClr val="tx1"/>
                          </a:solidFill>
                          <a:effectLst/>
                          <a:latin typeface="Helvetica" panose="020B0604020202020204" pitchFamily="34" charset="0"/>
                          <a:ea typeface="+mn-ea"/>
                          <a:cs typeface="Helvetica" panose="020B0604020202020204" pitchFamily="34" charset="0"/>
                        </a:rPr>
                        <a:t>Urbanisation</a:t>
                      </a:r>
                      <a:endParaRPr lang="it-IT" sz="1100" b="0" u="none" kern="1200" dirty="0">
                        <a:solidFill>
                          <a:schemeClr val="tx1"/>
                        </a:solidFill>
                        <a:effectLst/>
                        <a:latin typeface="Helvetica" panose="020B0604020202020204" pitchFamily="34" charset="0"/>
                        <a:ea typeface="+mn-ea"/>
                        <a:cs typeface="Helvetica" panose="020B0604020202020204" pitchFamily="34" charset="0"/>
                      </a:endParaRPr>
                    </a:p>
                  </a:txBody>
                  <a:tcPr marL="68580" marR="68580" marT="36195" marB="36195" anchor="ctr"/>
                </a:tc>
                <a:tc>
                  <a:txBody>
                    <a:bodyPr/>
                    <a:lstStyle/>
                    <a:p>
                      <a:pPr algn="ctr">
                        <a:spcAft>
                          <a:spcPts val="0"/>
                        </a:spcAft>
                      </a:pPr>
                      <a:endParaRPr lang="it-IT" sz="1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36195" marB="36195" anchor="ctr"/>
                </a:tc>
                <a:tc>
                  <a:txBody>
                    <a:bodyPr/>
                    <a:lstStyle/>
                    <a:p>
                      <a:pPr algn="just">
                        <a:spcAft>
                          <a:spcPts val="0"/>
                        </a:spcAft>
                      </a:pPr>
                      <a:r>
                        <a:rPr lang="en-GB" sz="1300" b="1" u="none" strike="noStrike"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 </a:t>
                      </a:r>
                      <a:r>
                        <a:rPr lang="en-GB" sz="1300" b="1" kern="1200"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Wealthier people live in similar ways around the globe </a:t>
                      </a:r>
                      <a:r>
                        <a:rPr lang="en-GB" sz="1300"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with easy access to education, health services and healthy food, fast transport opportunities and </a:t>
                      </a:r>
                      <a:r>
                        <a:rPr lang="en-GB" sz="1300" u="none" strike="noStrike"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ecosystem services</a:t>
                      </a:r>
                      <a:r>
                        <a:rPr lang="en-GB" sz="1300"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 (food, water, green areas). Conversely, those </a:t>
                      </a:r>
                      <a:r>
                        <a:rPr lang="en-GB" sz="1300" b="1"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who belong to less wealthy social groups </a:t>
                      </a:r>
                      <a:r>
                        <a:rPr lang="en-GB" sz="1300" b="1" dirty="0" smtClean="0">
                          <a:solidFill>
                            <a:srgbClr val="000000"/>
                          </a:solidFill>
                          <a:effectLst/>
                          <a:latin typeface="Helvetica" panose="020B0604020202020204" pitchFamily="34" charset="0"/>
                          <a:ea typeface="Calibri" panose="020F0502020204030204" pitchFamily="34" charset="0"/>
                          <a:cs typeface="Helvetica" panose="020B0604020202020204" pitchFamily="34" charset="0"/>
                        </a:rPr>
                        <a:t>struggle</a:t>
                      </a:r>
                      <a:endParaRPr lang="it-IT" sz="13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36195" marB="36195" anchor="ctr"/>
                </a:tc>
              </a:tr>
              <a:tr h="593262">
                <a:tc>
                  <a:txBody>
                    <a:bodyPr/>
                    <a:lstStyle/>
                    <a:p>
                      <a:pPr marL="0" algn="l" defTabSz="914400" rtl="0" eaLnBrk="1" latinLnBrk="0" hangingPunct="1">
                        <a:spcAft>
                          <a:spcPts val="0"/>
                        </a:spcAft>
                      </a:pPr>
                      <a:r>
                        <a:rPr lang="en-GB" sz="1100" b="0" u="none" kern="1200" dirty="0">
                          <a:solidFill>
                            <a:schemeClr val="tx1"/>
                          </a:solidFill>
                          <a:effectLst/>
                          <a:latin typeface="Helvetica" panose="020B0604020202020204" pitchFamily="34" charset="0"/>
                          <a:ea typeface="+mn-ea"/>
                          <a:cs typeface="Helvetica" panose="020B0604020202020204" pitchFamily="34" charset="0"/>
                        </a:rPr>
                        <a:t>Agriculture and global food chains</a:t>
                      </a:r>
                      <a:endParaRPr lang="it-IT" sz="1100" b="0" u="none" kern="1200" dirty="0">
                        <a:solidFill>
                          <a:schemeClr val="tx1"/>
                        </a:solidFill>
                        <a:effectLst/>
                        <a:latin typeface="Helvetica" panose="020B0604020202020204" pitchFamily="34" charset="0"/>
                        <a:ea typeface="+mn-ea"/>
                        <a:cs typeface="Helvetica" panose="020B0604020202020204" pitchFamily="34" charset="0"/>
                      </a:endParaRPr>
                    </a:p>
                  </a:txBody>
                  <a:tcPr marL="68580" marR="68580" marT="36195" marB="36195" anchor="ctr"/>
                </a:tc>
                <a:tc>
                  <a:txBody>
                    <a:bodyPr/>
                    <a:lstStyle/>
                    <a:p>
                      <a:pPr algn="ctr">
                        <a:spcAft>
                          <a:spcPts val="0"/>
                        </a:spcAft>
                      </a:pPr>
                      <a:endParaRPr lang="en-GB" sz="1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36195" marB="36195" anchor="ctr"/>
                </a:tc>
                <a:tc>
                  <a:txBody>
                    <a:bodyPr/>
                    <a:lstStyle/>
                    <a:p>
                      <a:pPr algn="just">
                        <a:spcAft>
                          <a:spcPts val="0"/>
                        </a:spcAft>
                      </a:pPr>
                      <a:r>
                        <a:rPr lang="en-GB" sz="1300" b="1"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Polarised agriculture and food system. </a:t>
                      </a:r>
                      <a:endParaRPr lang="it-IT" sz="13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36195" marB="36195" anchor="ctr"/>
                </a:tc>
              </a:tr>
            </a:tbl>
          </a:graphicData>
        </a:graphic>
      </p:graphicFrame>
      <p:grpSp>
        <p:nvGrpSpPr>
          <p:cNvPr id="27" name="Gruppo 26"/>
          <p:cNvGrpSpPr/>
          <p:nvPr/>
        </p:nvGrpSpPr>
        <p:grpSpPr>
          <a:xfrm rot="10800000">
            <a:off x="1368667" y="1234464"/>
            <a:ext cx="397066" cy="184835"/>
            <a:chOff x="0" y="0"/>
            <a:chExt cx="366742" cy="215900"/>
          </a:xfrm>
        </p:grpSpPr>
        <p:sp>
          <p:nvSpPr>
            <p:cNvPr id="66" name="Freccia in su 65"/>
            <p:cNvSpPr/>
            <p:nvPr/>
          </p:nvSpPr>
          <p:spPr>
            <a:xfrm>
              <a:off x="129396" y="0"/>
              <a:ext cx="107950" cy="215900"/>
            </a:xfrm>
            <a:prstGeom prst="upArrow">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67" name="Freccia in su 66"/>
            <p:cNvSpPr/>
            <p:nvPr/>
          </p:nvSpPr>
          <p:spPr>
            <a:xfrm>
              <a:off x="258792" y="0"/>
              <a:ext cx="107950" cy="215900"/>
            </a:xfrm>
            <a:prstGeom prst="upArrow">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68" name="Freccia in su 67"/>
            <p:cNvSpPr/>
            <p:nvPr/>
          </p:nvSpPr>
          <p:spPr>
            <a:xfrm>
              <a:off x="0" y="0"/>
              <a:ext cx="107950" cy="215900"/>
            </a:xfrm>
            <a:prstGeom prst="upArrow">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grpSp>
      <p:sp>
        <p:nvSpPr>
          <p:cNvPr id="51" name="Freccia in giù 50"/>
          <p:cNvSpPr/>
          <p:nvPr/>
        </p:nvSpPr>
        <p:spPr>
          <a:xfrm>
            <a:off x="1508706" y="6537592"/>
            <a:ext cx="116986" cy="184835"/>
          </a:xfrm>
          <a:prstGeom prst="downArrow">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52" name="Freccia in giù 51"/>
          <p:cNvSpPr/>
          <p:nvPr/>
        </p:nvSpPr>
        <p:spPr>
          <a:xfrm>
            <a:off x="1487379" y="1980975"/>
            <a:ext cx="116986" cy="184835"/>
          </a:xfrm>
          <a:prstGeom prst="downArrow">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nvGrpSpPr>
          <p:cNvPr id="53" name="Gruppo 52"/>
          <p:cNvGrpSpPr/>
          <p:nvPr/>
        </p:nvGrpSpPr>
        <p:grpSpPr>
          <a:xfrm>
            <a:off x="1373435" y="2681247"/>
            <a:ext cx="256683" cy="184835"/>
            <a:chOff x="0" y="0"/>
            <a:chExt cx="237245" cy="215900"/>
          </a:xfrm>
        </p:grpSpPr>
        <p:sp>
          <p:nvSpPr>
            <p:cNvPr id="64" name="Freccia in su 63"/>
            <p:cNvSpPr/>
            <p:nvPr/>
          </p:nvSpPr>
          <p:spPr>
            <a:xfrm rot="10800000">
              <a:off x="129397" y="0"/>
              <a:ext cx="107848" cy="215900"/>
            </a:xfrm>
            <a:prstGeom prst="upArrow">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65" name="Freccia in su 64"/>
            <p:cNvSpPr/>
            <p:nvPr/>
          </p:nvSpPr>
          <p:spPr>
            <a:xfrm rot="10800000">
              <a:off x="0" y="0"/>
              <a:ext cx="107848" cy="215900"/>
            </a:xfrm>
            <a:prstGeom prst="upArrow">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sp>
        <p:nvSpPr>
          <p:cNvPr id="54" name="Freccia in giù 53"/>
          <p:cNvSpPr/>
          <p:nvPr/>
        </p:nvSpPr>
        <p:spPr>
          <a:xfrm>
            <a:off x="1499050" y="3345844"/>
            <a:ext cx="116986" cy="184835"/>
          </a:xfrm>
          <a:prstGeom prst="downArrow">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nvGrpSpPr>
          <p:cNvPr id="55" name="Gruppo 54"/>
          <p:cNvGrpSpPr/>
          <p:nvPr/>
        </p:nvGrpSpPr>
        <p:grpSpPr>
          <a:xfrm>
            <a:off x="1391230" y="4022194"/>
            <a:ext cx="260811" cy="184835"/>
            <a:chOff x="0" y="0"/>
            <a:chExt cx="241198" cy="215900"/>
          </a:xfrm>
        </p:grpSpPr>
        <p:sp>
          <p:nvSpPr>
            <p:cNvPr id="62" name="Freccia in su 61"/>
            <p:cNvSpPr/>
            <p:nvPr/>
          </p:nvSpPr>
          <p:spPr>
            <a:xfrm>
              <a:off x="133350" y="0"/>
              <a:ext cx="107848" cy="215900"/>
            </a:xfrm>
            <a:prstGeom prst="upArrow">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63" name="Freccia in su 62"/>
            <p:cNvSpPr/>
            <p:nvPr/>
          </p:nvSpPr>
          <p:spPr>
            <a:xfrm>
              <a:off x="0" y="0"/>
              <a:ext cx="107848" cy="215900"/>
            </a:xfrm>
            <a:prstGeom prst="upArrow">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56" name="Gruppo 55"/>
          <p:cNvGrpSpPr/>
          <p:nvPr/>
        </p:nvGrpSpPr>
        <p:grpSpPr>
          <a:xfrm>
            <a:off x="1417530" y="5045731"/>
            <a:ext cx="256683" cy="184835"/>
            <a:chOff x="0" y="0"/>
            <a:chExt cx="237245" cy="215900"/>
          </a:xfrm>
        </p:grpSpPr>
        <p:sp>
          <p:nvSpPr>
            <p:cNvPr id="60" name="Freccia in su 59"/>
            <p:cNvSpPr/>
            <p:nvPr/>
          </p:nvSpPr>
          <p:spPr>
            <a:xfrm rot="10800000">
              <a:off x="129397" y="0"/>
              <a:ext cx="107848" cy="215900"/>
            </a:xfrm>
            <a:prstGeom prst="upArrow">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61" name="Freccia in su 60"/>
            <p:cNvSpPr/>
            <p:nvPr/>
          </p:nvSpPr>
          <p:spPr>
            <a:xfrm rot="10800000">
              <a:off x="0" y="0"/>
              <a:ext cx="107848" cy="215900"/>
            </a:xfrm>
            <a:prstGeom prst="upArrow">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57" name="Gruppo 56"/>
          <p:cNvGrpSpPr/>
          <p:nvPr/>
        </p:nvGrpSpPr>
        <p:grpSpPr>
          <a:xfrm>
            <a:off x="1391230" y="5847337"/>
            <a:ext cx="260811" cy="184835"/>
            <a:chOff x="0" y="0"/>
            <a:chExt cx="241198" cy="215900"/>
          </a:xfrm>
        </p:grpSpPr>
        <p:sp>
          <p:nvSpPr>
            <p:cNvPr id="58" name="Freccia in su 57"/>
            <p:cNvSpPr/>
            <p:nvPr/>
          </p:nvSpPr>
          <p:spPr>
            <a:xfrm>
              <a:off x="133350" y="0"/>
              <a:ext cx="107848" cy="215900"/>
            </a:xfrm>
            <a:prstGeom prst="upArrow">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59" name="Freccia in su 58"/>
            <p:cNvSpPr/>
            <p:nvPr/>
          </p:nvSpPr>
          <p:spPr>
            <a:xfrm>
              <a:off x="0" y="0"/>
              <a:ext cx="107848" cy="215900"/>
            </a:xfrm>
            <a:prstGeom prst="upArrow">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4098" name="Gruppo 70"/>
          <p:cNvGrpSpPr>
            <a:grpSpLocks/>
          </p:cNvGrpSpPr>
          <p:nvPr/>
        </p:nvGrpSpPr>
        <p:grpSpPr bwMode="auto">
          <a:xfrm>
            <a:off x="177800" y="73025"/>
            <a:ext cx="228600" cy="215900"/>
            <a:chOff x="0" y="0"/>
            <a:chExt cx="228720" cy="215900"/>
          </a:xfrm>
        </p:grpSpPr>
      </p:grpSp>
      <p:grpSp>
        <p:nvGrpSpPr>
          <p:cNvPr id="4101" name="Gruppo 73"/>
          <p:cNvGrpSpPr>
            <a:grpSpLocks/>
          </p:cNvGrpSpPr>
          <p:nvPr/>
        </p:nvGrpSpPr>
        <p:grpSpPr bwMode="auto">
          <a:xfrm>
            <a:off x="92075" y="-11113"/>
            <a:ext cx="366713" cy="215901"/>
            <a:chOff x="0" y="0"/>
            <a:chExt cx="366742" cy="215900"/>
          </a:xfrm>
        </p:grpSpPr>
      </p:grpSp>
      <p:grpSp>
        <p:nvGrpSpPr>
          <p:cNvPr id="4105" name="Gruppo 77"/>
          <p:cNvGrpSpPr>
            <a:grpSpLocks/>
          </p:cNvGrpSpPr>
          <p:nvPr/>
        </p:nvGrpSpPr>
        <p:grpSpPr bwMode="auto">
          <a:xfrm>
            <a:off x="95250" y="-3175"/>
            <a:ext cx="366713" cy="215900"/>
            <a:chOff x="0" y="0"/>
            <a:chExt cx="366742" cy="215900"/>
          </a:xfrm>
        </p:grpSpPr>
      </p:grpSp>
      <p:grpSp>
        <p:nvGrpSpPr>
          <p:cNvPr id="4110" name="Gruppo 252"/>
          <p:cNvGrpSpPr>
            <a:grpSpLocks/>
          </p:cNvGrpSpPr>
          <p:nvPr/>
        </p:nvGrpSpPr>
        <p:grpSpPr bwMode="auto">
          <a:xfrm>
            <a:off x="182563" y="23813"/>
            <a:ext cx="236537" cy="215900"/>
            <a:chOff x="0" y="0"/>
            <a:chExt cx="237245" cy="215900"/>
          </a:xfrm>
        </p:grpSpPr>
      </p:grpSp>
      <p:grpSp>
        <p:nvGrpSpPr>
          <p:cNvPr id="4113" name="Gruppo 259"/>
          <p:cNvGrpSpPr>
            <a:grpSpLocks/>
          </p:cNvGrpSpPr>
          <p:nvPr/>
        </p:nvGrpSpPr>
        <p:grpSpPr bwMode="auto">
          <a:xfrm>
            <a:off x="185738" y="50800"/>
            <a:ext cx="241300" cy="215900"/>
            <a:chOff x="0" y="0"/>
            <a:chExt cx="241198" cy="215900"/>
          </a:xfrm>
        </p:grpSpPr>
      </p:grpSp>
      <p:grpSp>
        <p:nvGrpSpPr>
          <p:cNvPr id="4117" name="Gruppo 261"/>
          <p:cNvGrpSpPr>
            <a:grpSpLocks/>
          </p:cNvGrpSpPr>
          <p:nvPr/>
        </p:nvGrpSpPr>
        <p:grpSpPr bwMode="auto">
          <a:xfrm>
            <a:off x="200025" y="25400"/>
            <a:ext cx="241300" cy="215900"/>
            <a:chOff x="0" y="0"/>
            <a:chExt cx="241198" cy="215900"/>
          </a:xfrm>
        </p:grpSpPr>
      </p:grpSp>
    </p:spTree>
    <p:extLst>
      <p:ext uri="{BB962C8B-B14F-4D97-AF65-F5344CB8AC3E}">
        <p14:creationId xmlns:p14="http://schemas.microsoft.com/office/powerpoint/2010/main" val="10195038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6265"/>
            <a:ext cx="8229600" cy="706090"/>
          </a:xfrm>
        </p:spPr>
        <p:txBody>
          <a:bodyPr>
            <a:normAutofit/>
          </a:bodyPr>
          <a:lstStyle/>
          <a:p>
            <a:r>
              <a:rPr lang="en-GB" sz="3000" b="1" cap="none" dirty="0"/>
              <a:t>We will health you </a:t>
            </a:r>
            <a:r>
              <a:rPr lang="en-GB" sz="3000" cap="none" dirty="0"/>
              <a:t>Scenario</a:t>
            </a:r>
            <a:endParaRPr lang="it-IT" sz="3000" dirty="0"/>
          </a:p>
        </p:txBody>
      </p:sp>
      <p:graphicFrame>
        <p:nvGraphicFramePr>
          <p:cNvPr id="28" name="Segnaposto contenuto 27"/>
          <p:cNvGraphicFramePr>
            <a:graphicFrameLocks noGrp="1"/>
          </p:cNvGraphicFramePr>
          <p:nvPr>
            <p:ph idx="1"/>
            <p:extLst/>
          </p:nvPr>
        </p:nvGraphicFramePr>
        <p:xfrm>
          <a:off x="53751" y="647456"/>
          <a:ext cx="9036497" cy="6180068"/>
        </p:xfrm>
        <a:graphic>
          <a:graphicData uri="http://schemas.openxmlformats.org/drawingml/2006/table">
            <a:tbl>
              <a:tblPr firstRow="1" firstCol="1" bandRow="1">
                <a:tableStyleId>{F5AB1C69-6EDB-4FF4-983F-18BD219EF322}</a:tableStyleId>
              </a:tblPr>
              <a:tblGrid>
                <a:gridCol w="1263995"/>
                <a:gridCol w="656874"/>
                <a:gridCol w="7115628"/>
              </a:tblGrid>
              <a:tr h="278958">
                <a:tc>
                  <a:txBody>
                    <a:bodyPr/>
                    <a:lstStyle/>
                    <a:p>
                      <a:pPr algn="ctr">
                        <a:spcAft>
                          <a:spcPts val="0"/>
                        </a:spcAft>
                      </a:pPr>
                      <a:endParaRPr lang="it-IT" sz="1100" dirty="0">
                        <a:effectLst/>
                        <a:latin typeface="Helvetica" panose="020B0604020202020204" pitchFamily="34" charset="0"/>
                        <a:ea typeface="Calibri" panose="020F0502020204030204" pitchFamily="34" charset="0"/>
                        <a:cs typeface="Times New Roman" panose="02020603050405020304" pitchFamily="18" charset="0"/>
                      </a:endParaRPr>
                    </a:p>
                  </a:txBody>
                  <a:tcPr marL="68580" marR="68580" marT="36195" marB="36195" anchor="ctr"/>
                </a:tc>
                <a:tc>
                  <a:txBody>
                    <a:bodyPr/>
                    <a:lstStyle/>
                    <a:p>
                      <a:pPr algn="ctr">
                        <a:spcAft>
                          <a:spcPts val="0"/>
                        </a:spcAft>
                      </a:pPr>
                      <a:endParaRPr lang="it-IT" sz="1100" dirty="0">
                        <a:effectLst/>
                        <a:latin typeface="Helvetica" panose="020B0604020202020204" pitchFamily="34" charset="0"/>
                        <a:ea typeface="Calibri" panose="020F0502020204030204" pitchFamily="34" charset="0"/>
                        <a:cs typeface="Times New Roman" panose="02020603050405020304" pitchFamily="18" charset="0"/>
                      </a:endParaRPr>
                    </a:p>
                  </a:txBody>
                  <a:tcPr marL="68580" marR="68580" marT="36195" marB="36195" anchor="ctr"/>
                </a:tc>
                <a:tc>
                  <a:txBody>
                    <a:bodyPr/>
                    <a:lstStyle/>
                    <a:p>
                      <a:pPr algn="ctr">
                        <a:spcAft>
                          <a:spcPts val="0"/>
                        </a:spcAft>
                      </a:pPr>
                      <a:endParaRPr lang="it-IT" sz="1100" dirty="0">
                        <a:effectLst/>
                        <a:latin typeface="Helvetica" panose="020B0604020202020204" pitchFamily="34" charset="0"/>
                        <a:ea typeface="Calibri" panose="020F0502020204030204" pitchFamily="34" charset="0"/>
                        <a:cs typeface="Times New Roman" panose="02020603050405020304" pitchFamily="18" charset="0"/>
                      </a:endParaRPr>
                    </a:p>
                  </a:txBody>
                  <a:tcPr marL="68580" marR="68580" marT="36195" marB="36195" anchor="ctr"/>
                </a:tc>
              </a:tr>
              <a:tr h="714754">
                <a:tc>
                  <a:txBody>
                    <a:bodyPr/>
                    <a:lstStyle/>
                    <a:p>
                      <a:pPr algn="l">
                        <a:spcAft>
                          <a:spcPts val="0"/>
                        </a:spcAft>
                      </a:pPr>
                      <a:r>
                        <a:rPr lang="en-GB" sz="1100" b="0" u="none" dirty="0" smtClean="0">
                          <a:solidFill>
                            <a:schemeClr val="tx1"/>
                          </a:solidFill>
                          <a:effectLst/>
                          <a:latin typeface="Helvetica" panose="020B0604020202020204" pitchFamily="34" charset="0"/>
                          <a:cs typeface="Helvetica" panose="020B0604020202020204" pitchFamily="34" charset="0"/>
                        </a:rPr>
                        <a:t>Equity</a:t>
                      </a:r>
                      <a:r>
                        <a:rPr lang="en-GB" sz="1100" b="0" u="none" baseline="0" dirty="0" smtClean="0">
                          <a:solidFill>
                            <a:schemeClr val="tx1"/>
                          </a:solidFill>
                          <a:effectLst/>
                          <a:latin typeface="Helvetica" panose="020B0604020202020204" pitchFamily="34" charset="0"/>
                          <a:cs typeface="Helvetica" panose="020B0604020202020204" pitchFamily="34" charset="0"/>
                        </a:rPr>
                        <a:t> </a:t>
                      </a:r>
                      <a:endParaRPr lang="it-IT" sz="1100" b="0" u="none" dirty="0">
                        <a:solidFill>
                          <a:schemeClr val="tx1"/>
                        </a:solidFill>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36195" marB="36195" anchor="ctr"/>
                </a:tc>
                <a:tc>
                  <a:txBody>
                    <a:bodyPr/>
                    <a:lstStyle/>
                    <a:p>
                      <a:pPr algn="ctr">
                        <a:spcAft>
                          <a:spcPts val="0"/>
                        </a:spcAft>
                      </a:pPr>
                      <a:endParaRPr lang="it-IT" sz="1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36195" marB="36195" anchor="ctr"/>
                </a:tc>
                <a:tc>
                  <a:txBody>
                    <a:bodyPr/>
                    <a:lstStyle/>
                    <a:p>
                      <a:pPr>
                        <a:lnSpc>
                          <a:spcPct val="107000"/>
                        </a:lnSpc>
                        <a:spcAft>
                          <a:spcPts val="800"/>
                        </a:spcAft>
                      </a:pPr>
                      <a:r>
                        <a:rPr lang="en-GB" sz="1300" dirty="0">
                          <a:effectLst/>
                          <a:latin typeface="Helvetica" panose="020B0604020202020204" pitchFamily="34" charset="0"/>
                          <a:cs typeface="Helvetica" panose="020B0604020202020204" pitchFamily="34" charset="0"/>
                        </a:rPr>
                        <a:t>In a competitive world, </a:t>
                      </a:r>
                      <a:r>
                        <a:rPr lang="en-GB" sz="1300" b="1" dirty="0">
                          <a:effectLst/>
                          <a:latin typeface="Helvetica" panose="020B0604020202020204" pitchFamily="34" charset="0"/>
                          <a:cs typeface="Helvetica" panose="020B0604020202020204" pitchFamily="34" charset="0"/>
                        </a:rPr>
                        <a:t>equity is reached in the EU by ensuring that economic growth leads to (some) social progress</a:t>
                      </a:r>
                      <a:r>
                        <a:rPr lang="en-GB" sz="1300" dirty="0">
                          <a:effectLst/>
                          <a:latin typeface="Helvetica" panose="020B0604020202020204" pitchFamily="34" charset="0"/>
                          <a:cs typeface="Helvetica" panose="020B0604020202020204" pitchFamily="34" charset="0"/>
                        </a:rPr>
                        <a:t>. In Europe,</a:t>
                      </a:r>
                      <a:r>
                        <a:rPr lang="en-GB" sz="1300" u="none" strike="noStrike" dirty="0">
                          <a:effectLst/>
                          <a:latin typeface="Helvetica" panose="020B0604020202020204" pitchFamily="34" charset="0"/>
                          <a:cs typeface="Helvetica" panose="020B0604020202020204" pitchFamily="34" charset="0"/>
                        </a:rPr>
                        <a:t> equity</a:t>
                      </a:r>
                      <a:r>
                        <a:rPr lang="en-GB" sz="1300" dirty="0">
                          <a:effectLst/>
                          <a:latin typeface="Helvetica" panose="020B0604020202020204" pitchFamily="34" charset="0"/>
                          <a:cs typeface="Helvetica" panose="020B0604020202020204" pitchFamily="34" charset="0"/>
                        </a:rPr>
                        <a:t> is improved thanks to the new wave of economic growth and targeted redistribution policies.</a:t>
                      </a:r>
                      <a:endParaRPr lang="it-IT" sz="1300" dirty="0">
                        <a:effectLst/>
                        <a:latin typeface="Helvetica" panose="020B0604020202020204" pitchFamily="34" charset="0"/>
                        <a:cs typeface="Helvetica" panose="020B0604020202020204" pitchFamily="34" charset="0"/>
                      </a:endParaRPr>
                    </a:p>
                  </a:txBody>
                  <a:tcPr marL="68580" marR="68580" marT="36195" marB="36195" anchor="ctr"/>
                </a:tc>
              </a:tr>
              <a:tr h="1083670">
                <a:tc>
                  <a:txBody>
                    <a:bodyPr/>
                    <a:lstStyle/>
                    <a:p>
                      <a:pPr marL="0" algn="l" defTabSz="914400" rtl="0" eaLnBrk="1" latinLnBrk="0" hangingPunct="1">
                        <a:spcAft>
                          <a:spcPts val="0"/>
                        </a:spcAft>
                      </a:pPr>
                      <a:r>
                        <a:rPr lang="en-GB" sz="1100" b="0" u="none" kern="1200" dirty="0">
                          <a:solidFill>
                            <a:schemeClr val="tx1"/>
                          </a:solidFill>
                          <a:effectLst/>
                          <a:latin typeface="Helvetica" panose="020B0604020202020204" pitchFamily="34" charset="0"/>
                          <a:ea typeface="+mn-ea"/>
                          <a:cs typeface="Helvetica" panose="020B0604020202020204" pitchFamily="34" charset="0"/>
                        </a:rPr>
                        <a:t>Technological change and economic innovation</a:t>
                      </a:r>
                      <a:endParaRPr lang="it-IT" sz="1100" b="0" u="none" kern="1200" dirty="0">
                        <a:solidFill>
                          <a:schemeClr val="tx1"/>
                        </a:solidFill>
                        <a:effectLst/>
                        <a:latin typeface="Helvetica" panose="020B0604020202020204" pitchFamily="34" charset="0"/>
                        <a:ea typeface="+mn-ea"/>
                        <a:cs typeface="Helvetica" panose="020B0604020202020204" pitchFamily="34" charset="0"/>
                      </a:endParaRPr>
                    </a:p>
                  </a:txBody>
                  <a:tcPr marL="68580" marR="68580" marT="36195" marB="36195" anchor="ctr"/>
                </a:tc>
                <a:tc>
                  <a:txBody>
                    <a:bodyPr/>
                    <a:lstStyle/>
                    <a:p>
                      <a:pPr algn="ctr">
                        <a:spcAft>
                          <a:spcPts val="0"/>
                        </a:spcAft>
                      </a:pPr>
                      <a:endParaRPr lang="en-GB" sz="1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36195" marB="36195" anchor="ctr"/>
                </a:tc>
                <a:tc>
                  <a:txBody>
                    <a:bodyPr/>
                    <a:lstStyle/>
                    <a:p>
                      <a:pPr algn="just">
                        <a:spcAft>
                          <a:spcPts val="0"/>
                        </a:spcAft>
                      </a:pPr>
                      <a:r>
                        <a:rPr lang="en-GB" sz="1300" b="1" dirty="0">
                          <a:effectLst/>
                          <a:latin typeface="Helvetica" panose="020B0604020202020204" pitchFamily="34" charset="0"/>
                          <a:cs typeface="Helvetica" panose="020B0604020202020204" pitchFamily="34" charset="0"/>
                        </a:rPr>
                        <a:t>Europe is a dynamic and innovative economy competing with emerging economies’ cost advantage by delivering high-quality goods and services</a:t>
                      </a:r>
                      <a:r>
                        <a:rPr lang="en-GB" sz="1300" dirty="0">
                          <a:effectLst/>
                          <a:latin typeface="Helvetica" panose="020B0604020202020204" pitchFamily="34" charset="0"/>
                          <a:cs typeface="Helvetica" panose="020B0604020202020204" pitchFamily="34" charset="0"/>
                        </a:rPr>
                        <a:t>. </a:t>
                      </a:r>
                      <a:r>
                        <a:rPr lang="en-GB" sz="1300" dirty="0" smtClean="0">
                          <a:effectLst/>
                          <a:latin typeface="Helvetica" panose="020B0604020202020204" pitchFamily="34" charset="0"/>
                          <a:cs typeface="Helvetica" panose="020B0604020202020204" pitchFamily="34" charset="0"/>
                        </a:rPr>
                        <a:t>The European knowledge</a:t>
                      </a:r>
                      <a:r>
                        <a:rPr lang="en-GB" sz="1300" baseline="0" dirty="0" smtClean="0">
                          <a:effectLst/>
                          <a:latin typeface="Helvetica" panose="020B0604020202020204" pitchFamily="34" charset="0"/>
                          <a:cs typeface="Helvetica" panose="020B0604020202020204" pitchFamily="34" charset="0"/>
                        </a:rPr>
                        <a:t> society</a:t>
                      </a:r>
                      <a:r>
                        <a:rPr lang="en-GB" sz="1300" dirty="0" smtClean="0">
                          <a:effectLst/>
                          <a:latin typeface="Helvetica" panose="020B0604020202020204" pitchFamily="34" charset="0"/>
                          <a:cs typeface="Helvetica" panose="020B0604020202020204" pitchFamily="34" charset="0"/>
                        </a:rPr>
                        <a:t>, </a:t>
                      </a:r>
                      <a:r>
                        <a:rPr lang="en-GB" sz="1300" dirty="0">
                          <a:effectLst/>
                          <a:latin typeface="Helvetica" panose="020B0604020202020204" pitchFamily="34" charset="0"/>
                          <a:cs typeface="Helvetica" panose="020B0604020202020204" pitchFamily="34" charset="0"/>
                        </a:rPr>
                        <a:t>led by a top-down approach- makes the most of technological advancements although the boost in productivity does not entail any radical changes in the production system. </a:t>
                      </a:r>
                      <a:endParaRPr lang="it-IT" sz="13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36195" marB="36195" anchor="ctr"/>
                </a:tc>
              </a:tr>
              <a:tr h="706392">
                <a:tc>
                  <a:txBody>
                    <a:bodyPr/>
                    <a:lstStyle/>
                    <a:p>
                      <a:pPr marL="0" algn="l" defTabSz="914400" rtl="0" eaLnBrk="1" latinLnBrk="0" hangingPunct="1">
                        <a:spcAft>
                          <a:spcPts val="0"/>
                        </a:spcAft>
                      </a:pPr>
                      <a:r>
                        <a:rPr lang="en-GB" sz="1100" b="0" u="none" kern="1200" dirty="0">
                          <a:solidFill>
                            <a:schemeClr val="tx1"/>
                          </a:solidFill>
                          <a:effectLst/>
                          <a:latin typeface="Helvetica" panose="020B0604020202020204" pitchFamily="34" charset="0"/>
                          <a:ea typeface="+mn-ea"/>
                          <a:cs typeface="Helvetica" panose="020B0604020202020204" pitchFamily="34" charset="0"/>
                        </a:rPr>
                        <a:t>Innovation in medicine</a:t>
                      </a:r>
                      <a:endParaRPr lang="it-IT" sz="1100" b="0" u="none" kern="1200" dirty="0">
                        <a:solidFill>
                          <a:schemeClr val="tx1"/>
                        </a:solidFill>
                        <a:effectLst/>
                        <a:latin typeface="Helvetica" panose="020B0604020202020204" pitchFamily="34" charset="0"/>
                        <a:ea typeface="+mn-ea"/>
                        <a:cs typeface="Helvetica" panose="020B0604020202020204" pitchFamily="34" charset="0"/>
                      </a:endParaRPr>
                    </a:p>
                  </a:txBody>
                  <a:tcPr marL="68580" marR="68580" marT="36195" marB="36195" anchor="ctr"/>
                </a:tc>
                <a:tc>
                  <a:txBody>
                    <a:bodyPr/>
                    <a:lstStyle/>
                    <a:p>
                      <a:pPr algn="ctr">
                        <a:spcAft>
                          <a:spcPts val="0"/>
                        </a:spcAft>
                      </a:pPr>
                      <a:endParaRPr lang="it-IT" sz="10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36195" marB="36195" anchor="ctr"/>
                </a:tc>
                <a:tc>
                  <a:txBody>
                    <a:bodyPr/>
                    <a:lstStyle/>
                    <a:p>
                      <a:pPr>
                        <a:lnSpc>
                          <a:spcPct val="107000"/>
                        </a:lnSpc>
                        <a:spcAft>
                          <a:spcPts val="800"/>
                        </a:spcAft>
                      </a:pPr>
                      <a:r>
                        <a:rPr lang="en-GB" sz="1300" b="1" dirty="0">
                          <a:effectLst/>
                          <a:latin typeface="Helvetica" panose="020B0604020202020204" pitchFamily="34" charset="0"/>
                          <a:cs typeface="Helvetica" panose="020B0604020202020204" pitchFamily="34" charset="0"/>
                        </a:rPr>
                        <a:t>Breakthrough in personalised medicine</a:t>
                      </a:r>
                      <a:r>
                        <a:rPr lang="en-GB" sz="1300" dirty="0">
                          <a:effectLst/>
                          <a:latin typeface="Helvetica" panose="020B0604020202020204" pitchFamily="34" charset="0"/>
                          <a:cs typeface="Helvetica" panose="020B0604020202020204" pitchFamily="34" charset="0"/>
                        </a:rPr>
                        <a:t>. Thanks to government- </a:t>
                      </a:r>
                      <a:r>
                        <a:rPr lang="en-GB" sz="1300" b="1" dirty="0">
                          <a:effectLst/>
                          <a:latin typeface="Helvetica" panose="020B0604020202020204" pitchFamily="34" charset="0"/>
                          <a:cs typeface="Helvetica" panose="020B0604020202020204" pitchFamily="34" charset="0"/>
                        </a:rPr>
                        <a:t>managed big data, implanted chips and gene scans personalised prevention and treatment, </a:t>
                      </a:r>
                      <a:r>
                        <a:rPr lang="en-GB" sz="1300" dirty="0">
                          <a:effectLst/>
                          <a:latin typeface="Helvetica" panose="020B0604020202020204" pitchFamily="34" charset="0"/>
                          <a:cs typeface="Helvetica" panose="020B0604020202020204" pitchFamily="34" charset="0"/>
                        </a:rPr>
                        <a:t>including tissue regeneration, are accessible.</a:t>
                      </a:r>
                      <a:endParaRPr lang="it-IT" sz="1300" dirty="0">
                        <a:effectLst/>
                        <a:latin typeface="Helvetica" panose="020B0604020202020204" pitchFamily="34" charset="0"/>
                        <a:cs typeface="Helvetica" panose="020B0604020202020204" pitchFamily="34" charset="0"/>
                      </a:endParaRPr>
                    </a:p>
                  </a:txBody>
                  <a:tcPr marL="68580" marR="68580" marT="36195" marB="36195" anchor="ctr"/>
                </a:tc>
              </a:tr>
              <a:tr h="658210">
                <a:tc>
                  <a:txBody>
                    <a:bodyPr/>
                    <a:lstStyle/>
                    <a:p>
                      <a:pPr marL="0" algn="l" defTabSz="914400" rtl="0" eaLnBrk="1" latinLnBrk="0" hangingPunct="1">
                        <a:spcAft>
                          <a:spcPts val="0"/>
                        </a:spcAft>
                      </a:pPr>
                      <a:r>
                        <a:rPr lang="en-GB" sz="1100" b="0" u="none" kern="1200" dirty="0">
                          <a:solidFill>
                            <a:schemeClr val="tx1"/>
                          </a:solidFill>
                          <a:effectLst/>
                          <a:latin typeface="Helvetica" panose="020B0604020202020204" pitchFamily="34" charset="0"/>
                          <a:ea typeface="+mn-ea"/>
                          <a:cs typeface="Helvetica" panose="020B0604020202020204" pitchFamily="34" charset="0"/>
                        </a:rPr>
                        <a:t>Citizen empowerment</a:t>
                      </a:r>
                      <a:endParaRPr lang="it-IT" sz="1100" b="0" u="none" kern="1200" dirty="0">
                        <a:solidFill>
                          <a:schemeClr val="tx1"/>
                        </a:solidFill>
                        <a:effectLst/>
                        <a:latin typeface="Helvetica" panose="020B0604020202020204" pitchFamily="34" charset="0"/>
                        <a:ea typeface="+mn-ea"/>
                        <a:cs typeface="Helvetica" panose="020B0604020202020204" pitchFamily="34" charset="0"/>
                      </a:endParaRPr>
                    </a:p>
                  </a:txBody>
                  <a:tcPr marL="68580" marR="68580" marT="36195" marB="36195" anchor="ctr"/>
                </a:tc>
                <a:tc>
                  <a:txBody>
                    <a:bodyPr/>
                    <a:lstStyle/>
                    <a:p>
                      <a:pPr algn="ctr">
                        <a:spcAft>
                          <a:spcPts val="0"/>
                        </a:spcAft>
                      </a:pPr>
                      <a:endParaRPr lang="it-IT" sz="1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36195" marB="36195" anchor="ctr"/>
                </a:tc>
                <a:tc>
                  <a:txBody>
                    <a:bodyPr/>
                    <a:lstStyle/>
                    <a:p>
                      <a:pPr algn="just">
                        <a:spcAft>
                          <a:spcPts val="0"/>
                        </a:spcAft>
                      </a:pPr>
                      <a:r>
                        <a:rPr lang="en-GB" sz="1300" b="1" dirty="0">
                          <a:effectLst/>
                          <a:latin typeface="Helvetica" panose="020B0604020202020204" pitchFamily="34" charset="0"/>
                          <a:cs typeface="Helvetica" panose="020B0604020202020204" pitchFamily="34" charset="0"/>
                        </a:rPr>
                        <a:t>Uniform society in which on line information is strictly controlled</a:t>
                      </a:r>
                      <a:r>
                        <a:rPr lang="en-GB" sz="1300" dirty="0">
                          <a:effectLst/>
                          <a:latin typeface="Helvetica" panose="020B0604020202020204" pitchFamily="34" charset="0"/>
                          <a:cs typeface="Helvetica" panose="020B0604020202020204" pitchFamily="34" charset="0"/>
                        </a:rPr>
                        <a:t>. A new order is set in </a:t>
                      </a:r>
                      <a:r>
                        <a:rPr lang="en-GB" sz="1300" dirty="0" smtClean="0">
                          <a:effectLst/>
                          <a:latin typeface="Helvetica" panose="020B0604020202020204" pitchFamily="34" charset="0"/>
                          <a:cs typeface="Helvetica" panose="020B0604020202020204" pitchFamily="34" charset="0"/>
                        </a:rPr>
                        <a:t>the</a:t>
                      </a:r>
                      <a:r>
                        <a:rPr lang="en-GB" sz="1300" kern="1200" dirty="0" smtClean="0">
                          <a:solidFill>
                            <a:schemeClr val="dk1"/>
                          </a:solidFill>
                          <a:effectLst/>
                          <a:latin typeface="Helvetica" panose="020B0604020202020204" pitchFamily="34" charset="0"/>
                          <a:ea typeface="+mn-ea"/>
                          <a:cs typeface="Helvetica" panose="020B0604020202020204" pitchFamily="34" charset="0"/>
                        </a:rPr>
                        <a:t> digital world, </a:t>
                      </a:r>
                      <a:r>
                        <a:rPr lang="en-GB" sz="1300" dirty="0" smtClean="0">
                          <a:effectLst/>
                          <a:latin typeface="Helvetica" panose="020B0604020202020204" pitchFamily="34" charset="0"/>
                          <a:cs typeface="Helvetica" panose="020B0604020202020204" pitchFamily="34" charset="0"/>
                        </a:rPr>
                        <a:t>now </a:t>
                      </a:r>
                      <a:r>
                        <a:rPr lang="en-GB" sz="1300" dirty="0">
                          <a:effectLst/>
                          <a:latin typeface="Helvetica" panose="020B0604020202020204" pitchFamily="34" charset="0"/>
                          <a:cs typeface="Helvetica" panose="020B0604020202020204" pitchFamily="34" charset="0"/>
                        </a:rPr>
                        <a:t>governed by an alliance of governments, industries and citizens’ representatives to </a:t>
                      </a:r>
                      <a:r>
                        <a:rPr lang="en-GB" sz="1300" dirty="0" smtClean="0">
                          <a:effectLst/>
                          <a:latin typeface="Helvetica" panose="020B0604020202020204" pitchFamily="34" charset="0"/>
                          <a:cs typeface="Helvetica" panose="020B0604020202020204" pitchFamily="34" charset="0"/>
                        </a:rPr>
                        <a:t>serve </a:t>
                      </a:r>
                      <a:r>
                        <a:rPr lang="en-GB" sz="1300" dirty="0">
                          <a:effectLst/>
                          <a:latin typeface="Helvetica" panose="020B0604020202020204" pitchFamily="34" charset="0"/>
                          <a:cs typeface="Helvetica" panose="020B0604020202020204" pitchFamily="34" charset="0"/>
                        </a:rPr>
                        <a:t>public policy goals.  </a:t>
                      </a:r>
                      <a:endParaRPr lang="it-IT" sz="13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36195" marB="36195" anchor="ctr"/>
                </a:tc>
              </a:tr>
              <a:tr h="510988">
                <a:tc>
                  <a:txBody>
                    <a:bodyPr/>
                    <a:lstStyle/>
                    <a:p>
                      <a:pPr marL="0" algn="l" defTabSz="914400" rtl="0" eaLnBrk="1" latinLnBrk="0" hangingPunct="1">
                        <a:spcAft>
                          <a:spcPts val="0"/>
                        </a:spcAft>
                      </a:pPr>
                      <a:r>
                        <a:rPr lang="en-GB" sz="1100" b="0" u="none" kern="1200" dirty="0">
                          <a:solidFill>
                            <a:schemeClr val="tx1"/>
                          </a:solidFill>
                          <a:effectLst/>
                          <a:latin typeface="Helvetica" panose="020B0604020202020204" pitchFamily="34" charset="0"/>
                          <a:ea typeface="+mn-ea"/>
                          <a:cs typeface="Helvetica" panose="020B0604020202020204" pitchFamily="34" charset="0"/>
                        </a:rPr>
                        <a:t>Climate change and decarbonisation</a:t>
                      </a:r>
                      <a:endParaRPr lang="it-IT" sz="1100" b="0" u="none" kern="1200" dirty="0">
                        <a:solidFill>
                          <a:schemeClr val="tx1"/>
                        </a:solidFill>
                        <a:effectLst/>
                        <a:latin typeface="Helvetica" panose="020B0604020202020204" pitchFamily="34" charset="0"/>
                        <a:ea typeface="+mn-ea"/>
                        <a:cs typeface="Helvetica" panose="020B0604020202020204" pitchFamily="34" charset="0"/>
                      </a:endParaRPr>
                    </a:p>
                  </a:txBody>
                  <a:tcPr marL="68580" marR="68580" marT="36195" marB="36195" anchor="ctr"/>
                </a:tc>
                <a:tc>
                  <a:txBody>
                    <a:bodyPr/>
                    <a:lstStyle/>
                    <a:p>
                      <a:pPr algn="ctr">
                        <a:spcAft>
                          <a:spcPts val="0"/>
                        </a:spcAft>
                      </a:pPr>
                      <a:endParaRPr lang="it-IT" sz="1100">
                        <a:effectLst/>
                        <a:latin typeface="Helvetica" panose="020B0604020202020204" pitchFamily="34" charset="0"/>
                        <a:ea typeface="Calibri" panose="020F0502020204030204" pitchFamily="34" charset="0"/>
                        <a:cs typeface="Times New Roman" panose="02020603050405020304" pitchFamily="18" charset="0"/>
                      </a:endParaRPr>
                    </a:p>
                  </a:txBody>
                  <a:tcPr marL="68580" marR="68580" marT="36195" marB="36195" anchor="ctr"/>
                </a:tc>
                <a:tc>
                  <a:txBody>
                    <a:bodyPr/>
                    <a:lstStyle/>
                    <a:p>
                      <a:pPr algn="just">
                        <a:spcAft>
                          <a:spcPts val="0"/>
                        </a:spcAft>
                      </a:pPr>
                      <a:r>
                        <a:rPr lang="en-GB" sz="1300" b="1" dirty="0">
                          <a:effectLst/>
                          <a:latin typeface="Helvetica" panose="020B0604020202020204" pitchFamily="34" charset="0"/>
                          <a:cs typeface="Helvetica" panose="020B0604020202020204" pitchFamily="34" charset="0"/>
                        </a:rPr>
                        <a:t>Growth beyond environmental limits</a:t>
                      </a:r>
                      <a:r>
                        <a:rPr lang="en-GB" sz="1300" dirty="0">
                          <a:effectLst/>
                          <a:latin typeface="Helvetica" panose="020B0604020202020204" pitchFamily="34" charset="0"/>
                          <a:cs typeface="Helvetica" panose="020B0604020202020204" pitchFamily="34" charset="0"/>
                        </a:rPr>
                        <a:t>. Increases in production and consumption put pressure on ecosystems. Green investments are only undertaken if economically profitable.</a:t>
                      </a:r>
                      <a:endParaRPr lang="it-IT" sz="13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36195" marB="36195" anchor="ctr"/>
                </a:tc>
              </a:tr>
              <a:tr h="717449">
                <a:tc>
                  <a:txBody>
                    <a:bodyPr/>
                    <a:lstStyle/>
                    <a:p>
                      <a:pPr marL="0" algn="l" defTabSz="914400" rtl="0" eaLnBrk="1" latinLnBrk="0" hangingPunct="1">
                        <a:spcAft>
                          <a:spcPts val="0"/>
                        </a:spcAft>
                      </a:pPr>
                      <a:r>
                        <a:rPr lang="en-GB" sz="1100" b="0" u="none" kern="1200" dirty="0">
                          <a:solidFill>
                            <a:schemeClr val="tx1"/>
                          </a:solidFill>
                          <a:effectLst/>
                          <a:latin typeface="Helvetica" panose="020B0604020202020204" pitchFamily="34" charset="0"/>
                          <a:ea typeface="+mn-ea"/>
                          <a:cs typeface="Helvetica" panose="020B0604020202020204" pitchFamily="34" charset="0"/>
                        </a:rPr>
                        <a:t>Demographic Change and migration</a:t>
                      </a:r>
                      <a:endParaRPr lang="it-IT" sz="1100" b="0" u="none" kern="1200" dirty="0">
                        <a:solidFill>
                          <a:schemeClr val="tx1"/>
                        </a:solidFill>
                        <a:effectLst/>
                        <a:latin typeface="Helvetica" panose="020B0604020202020204" pitchFamily="34" charset="0"/>
                        <a:ea typeface="+mn-ea"/>
                        <a:cs typeface="Helvetica" panose="020B0604020202020204" pitchFamily="34" charset="0"/>
                      </a:endParaRPr>
                    </a:p>
                  </a:txBody>
                  <a:tcPr marL="68580" marR="68580" marT="36195" marB="36195" anchor="ctr"/>
                </a:tc>
                <a:tc>
                  <a:txBody>
                    <a:bodyPr/>
                    <a:lstStyle/>
                    <a:p>
                      <a:pPr algn="ctr">
                        <a:spcAft>
                          <a:spcPts val="0"/>
                        </a:spcAft>
                      </a:pPr>
                      <a:endParaRPr lang="en-GB"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195" marB="36195" anchor="ctr"/>
                </a:tc>
                <a:tc>
                  <a:txBody>
                    <a:bodyPr/>
                    <a:lstStyle/>
                    <a:p>
                      <a:pPr algn="just">
                        <a:spcAft>
                          <a:spcPts val="0"/>
                        </a:spcAft>
                      </a:pPr>
                      <a:r>
                        <a:rPr lang="en-GB" sz="1300" b="1" dirty="0">
                          <a:effectLst/>
                          <a:latin typeface="Helvetica" panose="020B0604020202020204" pitchFamily="34" charset="0"/>
                          <a:cs typeface="Helvetica" panose="020B0604020202020204" pitchFamily="34" charset="0"/>
                        </a:rPr>
                        <a:t>Europeans are old but healthy and work longer to sustain themselves and to be part of the work-oriented society</a:t>
                      </a:r>
                      <a:r>
                        <a:rPr lang="en-GB" sz="1300" dirty="0">
                          <a:effectLst/>
                          <a:latin typeface="Helvetica" panose="020B0604020202020204" pitchFamily="34" charset="0"/>
                          <a:cs typeface="Helvetica" panose="020B0604020202020204" pitchFamily="34" charset="0"/>
                        </a:rPr>
                        <a:t>. Migration rises but the EU accepts only those who can match the qualification needed in the EU economy.   </a:t>
                      </a:r>
                      <a:endParaRPr lang="it-IT" sz="13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36195" marB="36195" anchor="ctr"/>
                </a:tc>
              </a:tr>
              <a:tr h="717449">
                <a:tc>
                  <a:txBody>
                    <a:bodyPr/>
                    <a:lstStyle/>
                    <a:p>
                      <a:pPr marL="0" algn="l" defTabSz="914400" rtl="0" eaLnBrk="1" latinLnBrk="0" hangingPunct="1">
                        <a:spcAft>
                          <a:spcPts val="0"/>
                        </a:spcAft>
                      </a:pPr>
                      <a:r>
                        <a:rPr lang="en-GB" sz="1100" b="0" u="none" kern="1200" dirty="0">
                          <a:solidFill>
                            <a:schemeClr val="tx1"/>
                          </a:solidFill>
                          <a:effectLst/>
                          <a:latin typeface="Helvetica" panose="020B0604020202020204" pitchFamily="34" charset="0"/>
                          <a:ea typeface="+mn-ea"/>
                          <a:cs typeface="Helvetica" panose="020B0604020202020204" pitchFamily="34" charset="0"/>
                        </a:rPr>
                        <a:t>Urbanisation</a:t>
                      </a:r>
                      <a:endParaRPr lang="it-IT" sz="1100" b="0" u="none" kern="1200" dirty="0">
                        <a:solidFill>
                          <a:schemeClr val="tx1"/>
                        </a:solidFill>
                        <a:effectLst/>
                        <a:latin typeface="Helvetica" panose="020B0604020202020204" pitchFamily="34" charset="0"/>
                        <a:ea typeface="+mn-ea"/>
                        <a:cs typeface="Helvetica" panose="020B0604020202020204" pitchFamily="34" charset="0"/>
                      </a:endParaRPr>
                    </a:p>
                  </a:txBody>
                  <a:tcPr marL="68580" marR="68580" marT="36195" marB="36195" anchor="ctr"/>
                </a:tc>
                <a:tc>
                  <a:txBody>
                    <a:bodyPr/>
                    <a:lstStyle/>
                    <a:p>
                      <a:pPr algn="ctr">
                        <a:spcAft>
                          <a:spcPts val="0"/>
                        </a:spcAft>
                      </a:pPr>
                      <a:endParaRPr lang="it-IT" sz="1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36195" marB="36195" anchor="ctr"/>
                </a:tc>
                <a:tc>
                  <a:txBody>
                    <a:bodyPr/>
                    <a:lstStyle/>
                    <a:p>
                      <a:pPr algn="just">
                        <a:spcAft>
                          <a:spcPts val="0"/>
                        </a:spcAft>
                      </a:pPr>
                      <a:r>
                        <a:rPr lang="en-GB" sz="1300" b="1" dirty="0">
                          <a:effectLst/>
                          <a:latin typeface="Helvetica" panose="020B0604020202020204" pitchFamily="34" charset="0"/>
                          <a:cs typeface="Helvetica" panose="020B0604020202020204" pitchFamily="34" charset="0"/>
                        </a:rPr>
                        <a:t>Cities are the engine of growth and first and foremost place to work</a:t>
                      </a:r>
                      <a:r>
                        <a:rPr lang="en-GB" sz="1300" dirty="0">
                          <a:effectLst/>
                          <a:latin typeface="Helvetica" panose="020B0604020202020204" pitchFamily="34" charset="0"/>
                          <a:cs typeface="Helvetica" panose="020B0604020202020204" pitchFamily="34" charset="0"/>
                        </a:rPr>
                        <a:t>. Urban planning aims at offering the optimal condition to work (housing, transport and health services) and disregard everything that is not related to productivity, including environmental issues.  </a:t>
                      </a:r>
                      <a:endParaRPr lang="it-IT" sz="13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36195" marB="36195" anchor="ctr"/>
                </a:tc>
              </a:tr>
              <a:tr h="717449">
                <a:tc>
                  <a:txBody>
                    <a:bodyPr/>
                    <a:lstStyle/>
                    <a:p>
                      <a:pPr marL="0" algn="l" defTabSz="914400" rtl="0" eaLnBrk="1" latinLnBrk="0" hangingPunct="1">
                        <a:spcAft>
                          <a:spcPts val="0"/>
                        </a:spcAft>
                      </a:pPr>
                      <a:r>
                        <a:rPr lang="en-GB" sz="1100" b="0" u="none" kern="1200" dirty="0">
                          <a:solidFill>
                            <a:schemeClr val="tx1"/>
                          </a:solidFill>
                          <a:effectLst/>
                          <a:latin typeface="Helvetica" panose="020B0604020202020204" pitchFamily="34" charset="0"/>
                          <a:ea typeface="+mn-ea"/>
                          <a:cs typeface="Helvetica" panose="020B0604020202020204" pitchFamily="34" charset="0"/>
                        </a:rPr>
                        <a:t>Agriculture and global food chains</a:t>
                      </a:r>
                      <a:endParaRPr lang="it-IT" sz="1100" b="0" u="none" kern="1200" dirty="0">
                        <a:solidFill>
                          <a:schemeClr val="tx1"/>
                        </a:solidFill>
                        <a:effectLst/>
                        <a:latin typeface="Helvetica" panose="020B0604020202020204" pitchFamily="34" charset="0"/>
                        <a:ea typeface="+mn-ea"/>
                        <a:cs typeface="Helvetica" panose="020B0604020202020204" pitchFamily="34" charset="0"/>
                      </a:endParaRPr>
                    </a:p>
                  </a:txBody>
                  <a:tcPr marL="68580" marR="68580" marT="36195" marB="36195" anchor="ctr"/>
                </a:tc>
                <a:tc>
                  <a:txBody>
                    <a:bodyPr/>
                    <a:lstStyle/>
                    <a:p>
                      <a:pPr algn="ctr">
                        <a:spcAft>
                          <a:spcPts val="0"/>
                        </a:spcAft>
                      </a:pPr>
                      <a:endParaRPr lang="en-GB" sz="1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36195" marB="36195" anchor="ctr"/>
                </a:tc>
                <a:tc>
                  <a:txBody>
                    <a:bodyPr/>
                    <a:lstStyle/>
                    <a:p>
                      <a:pPr algn="just">
                        <a:spcAft>
                          <a:spcPts val="0"/>
                        </a:spcAft>
                      </a:pPr>
                      <a:r>
                        <a:rPr lang="en-GB" sz="1300" b="1" dirty="0">
                          <a:effectLst/>
                          <a:latin typeface="Helvetica" panose="020B0604020202020204" pitchFamily="34" charset="0"/>
                          <a:cs typeface="Helvetica" panose="020B0604020202020204" pitchFamily="34" charset="0"/>
                        </a:rPr>
                        <a:t>Industrialised agriculture. </a:t>
                      </a:r>
                      <a:r>
                        <a:rPr lang="en-GB" sz="1300" dirty="0">
                          <a:effectLst/>
                          <a:latin typeface="Helvetica" panose="020B0604020202020204" pitchFamily="34" charset="0"/>
                          <a:cs typeface="Helvetica" panose="020B0604020202020204" pitchFamily="34" charset="0"/>
                        </a:rPr>
                        <a:t>There is widespread use of chemicals and biotechnologies to increase agricultural production. Food is produced in laboratories and diets are monitored to ensure the intake of balanced nutrients.</a:t>
                      </a:r>
                      <a:endParaRPr lang="it-IT" sz="13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36195" marB="36195" anchor="ctr"/>
                </a:tc>
              </a:tr>
            </a:tbl>
          </a:graphicData>
        </a:graphic>
      </p:graphicFrame>
      <p:grpSp>
        <p:nvGrpSpPr>
          <p:cNvPr id="3092" name="Gruppo 70"/>
          <p:cNvGrpSpPr>
            <a:grpSpLocks/>
          </p:cNvGrpSpPr>
          <p:nvPr/>
        </p:nvGrpSpPr>
        <p:grpSpPr bwMode="auto">
          <a:xfrm>
            <a:off x="177800" y="73025"/>
            <a:ext cx="228600" cy="215900"/>
            <a:chOff x="0" y="0"/>
            <a:chExt cx="228720" cy="215900"/>
          </a:xfrm>
        </p:grpSpPr>
      </p:grpSp>
      <p:grpSp>
        <p:nvGrpSpPr>
          <p:cNvPr id="3088" name="Gruppo 73"/>
          <p:cNvGrpSpPr>
            <a:grpSpLocks/>
          </p:cNvGrpSpPr>
          <p:nvPr/>
        </p:nvGrpSpPr>
        <p:grpSpPr bwMode="auto">
          <a:xfrm>
            <a:off x="92075" y="-11113"/>
            <a:ext cx="366713" cy="215901"/>
            <a:chOff x="0" y="0"/>
            <a:chExt cx="366742" cy="215900"/>
          </a:xfrm>
        </p:grpSpPr>
      </p:grpSp>
      <p:grpSp>
        <p:nvGrpSpPr>
          <p:cNvPr id="3084" name="Gruppo 77"/>
          <p:cNvGrpSpPr>
            <a:grpSpLocks/>
          </p:cNvGrpSpPr>
          <p:nvPr/>
        </p:nvGrpSpPr>
        <p:grpSpPr bwMode="auto">
          <a:xfrm>
            <a:off x="95250" y="-3175"/>
            <a:ext cx="366713" cy="215900"/>
            <a:chOff x="0" y="0"/>
            <a:chExt cx="366742" cy="215900"/>
          </a:xfrm>
        </p:grpSpPr>
      </p:grpSp>
      <p:grpSp>
        <p:nvGrpSpPr>
          <p:cNvPr id="3080" name="Gruppo 252"/>
          <p:cNvGrpSpPr>
            <a:grpSpLocks/>
          </p:cNvGrpSpPr>
          <p:nvPr/>
        </p:nvGrpSpPr>
        <p:grpSpPr bwMode="auto">
          <a:xfrm>
            <a:off x="182563" y="23813"/>
            <a:ext cx="236537" cy="215900"/>
            <a:chOff x="0" y="0"/>
            <a:chExt cx="237245" cy="215900"/>
          </a:xfrm>
        </p:grpSpPr>
      </p:grpSp>
      <p:grpSp>
        <p:nvGrpSpPr>
          <p:cNvPr id="3077" name="Gruppo 259"/>
          <p:cNvGrpSpPr>
            <a:grpSpLocks/>
          </p:cNvGrpSpPr>
          <p:nvPr/>
        </p:nvGrpSpPr>
        <p:grpSpPr bwMode="auto">
          <a:xfrm>
            <a:off x="185738" y="50800"/>
            <a:ext cx="241300" cy="215900"/>
            <a:chOff x="0" y="0"/>
            <a:chExt cx="241198" cy="215900"/>
          </a:xfrm>
        </p:grpSpPr>
      </p:grpSp>
      <p:grpSp>
        <p:nvGrpSpPr>
          <p:cNvPr id="3073" name="Gruppo 261"/>
          <p:cNvGrpSpPr>
            <a:grpSpLocks/>
          </p:cNvGrpSpPr>
          <p:nvPr/>
        </p:nvGrpSpPr>
        <p:grpSpPr bwMode="auto">
          <a:xfrm>
            <a:off x="200025" y="25400"/>
            <a:ext cx="241300" cy="215900"/>
            <a:chOff x="0" y="0"/>
            <a:chExt cx="241198" cy="215900"/>
          </a:xfrm>
        </p:grpSpPr>
      </p:grpSp>
      <p:grpSp>
        <p:nvGrpSpPr>
          <p:cNvPr id="29" name="Gruppo 28"/>
          <p:cNvGrpSpPr/>
          <p:nvPr/>
        </p:nvGrpSpPr>
        <p:grpSpPr>
          <a:xfrm>
            <a:off x="1542432" y="3683577"/>
            <a:ext cx="228600" cy="215900"/>
            <a:chOff x="0" y="0"/>
            <a:chExt cx="228720" cy="215900"/>
          </a:xfrm>
        </p:grpSpPr>
        <p:sp>
          <p:nvSpPr>
            <p:cNvPr id="30" name="Freccia in su 29"/>
            <p:cNvSpPr/>
            <p:nvPr/>
          </p:nvSpPr>
          <p:spPr>
            <a:xfrm>
              <a:off x="0" y="0"/>
              <a:ext cx="107950" cy="215900"/>
            </a:xfrm>
            <a:prstGeom prst="upArrow">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a:p>
          </p:txBody>
        </p:sp>
        <p:sp>
          <p:nvSpPr>
            <p:cNvPr id="31" name="Freccia in su 30"/>
            <p:cNvSpPr/>
            <p:nvPr/>
          </p:nvSpPr>
          <p:spPr>
            <a:xfrm>
              <a:off x="120770" y="0"/>
              <a:ext cx="107950" cy="215900"/>
            </a:xfrm>
            <a:prstGeom prst="upArrow">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a:p>
          </p:txBody>
        </p:sp>
      </p:grpSp>
      <p:grpSp>
        <p:nvGrpSpPr>
          <p:cNvPr id="32" name="Gruppo 31"/>
          <p:cNvGrpSpPr/>
          <p:nvPr/>
        </p:nvGrpSpPr>
        <p:grpSpPr>
          <a:xfrm>
            <a:off x="1493580" y="3011342"/>
            <a:ext cx="366712" cy="215900"/>
            <a:chOff x="0" y="0"/>
            <a:chExt cx="366742" cy="215900"/>
          </a:xfrm>
        </p:grpSpPr>
        <p:sp>
          <p:nvSpPr>
            <p:cNvPr id="33" name="Freccia in su 32"/>
            <p:cNvSpPr/>
            <p:nvPr/>
          </p:nvSpPr>
          <p:spPr>
            <a:xfrm>
              <a:off x="129396" y="0"/>
              <a:ext cx="107950" cy="215900"/>
            </a:xfrm>
            <a:prstGeom prst="upArrow">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a:p>
          </p:txBody>
        </p:sp>
        <p:sp>
          <p:nvSpPr>
            <p:cNvPr id="34" name="Freccia in su 33"/>
            <p:cNvSpPr/>
            <p:nvPr/>
          </p:nvSpPr>
          <p:spPr>
            <a:xfrm>
              <a:off x="258792" y="0"/>
              <a:ext cx="107950" cy="215900"/>
            </a:xfrm>
            <a:prstGeom prst="upArrow">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a:p>
          </p:txBody>
        </p:sp>
        <p:sp>
          <p:nvSpPr>
            <p:cNvPr id="35" name="Freccia in su 34"/>
            <p:cNvSpPr/>
            <p:nvPr/>
          </p:nvSpPr>
          <p:spPr>
            <a:xfrm>
              <a:off x="0" y="0"/>
              <a:ext cx="107950" cy="215900"/>
            </a:xfrm>
            <a:prstGeom prst="upArrow">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a:p>
          </p:txBody>
        </p:sp>
      </p:grpSp>
      <p:grpSp>
        <p:nvGrpSpPr>
          <p:cNvPr id="36" name="Gruppo 35"/>
          <p:cNvGrpSpPr/>
          <p:nvPr/>
        </p:nvGrpSpPr>
        <p:grpSpPr>
          <a:xfrm>
            <a:off x="1512536" y="4311208"/>
            <a:ext cx="365125" cy="215900"/>
            <a:chOff x="0" y="0"/>
            <a:chExt cx="366742" cy="215900"/>
          </a:xfrm>
        </p:grpSpPr>
        <p:sp>
          <p:nvSpPr>
            <p:cNvPr id="37" name="Freccia in su 36"/>
            <p:cNvSpPr/>
            <p:nvPr/>
          </p:nvSpPr>
          <p:spPr>
            <a:xfrm>
              <a:off x="129396" y="0"/>
              <a:ext cx="107950" cy="215900"/>
            </a:xfrm>
            <a:prstGeom prst="upArrow">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a:p>
          </p:txBody>
        </p:sp>
        <p:sp>
          <p:nvSpPr>
            <p:cNvPr id="38" name="Freccia in su 37"/>
            <p:cNvSpPr/>
            <p:nvPr/>
          </p:nvSpPr>
          <p:spPr>
            <a:xfrm>
              <a:off x="258792" y="0"/>
              <a:ext cx="107950" cy="215900"/>
            </a:xfrm>
            <a:prstGeom prst="upArrow">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a:p>
          </p:txBody>
        </p:sp>
        <p:sp>
          <p:nvSpPr>
            <p:cNvPr id="39" name="Freccia in su 38"/>
            <p:cNvSpPr/>
            <p:nvPr/>
          </p:nvSpPr>
          <p:spPr>
            <a:xfrm>
              <a:off x="0" y="0"/>
              <a:ext cx="107950" cy="215900"/>
            </a:xfrm>
            <a:prstGeom prst="upArrow">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a:p>
          </p:txBody>
        </p:sp>
      </p:grpSp>
      <p:sp>
        <p:nvSpPr>
          <p:cNvPr id="40" name="Freccia in su 39"/>
          <p:cNvSpPr/>
          <p:nvPr/>
        </p:nvSpPr>
        <p:spPr>
          <a:xfrm>
            <a:off x="1609012" y="4912399"/>
            <a:ext cx="163513" cy="215900"/>
          </a:xfrm>
          <a:prstGeom prst="upArrow">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a:p>
        </p:txBody>
      </p:sp>
      <p:grpSp>
        <p:nvGrpSpPr>
          <p:cNvPr id="41" name="Gruppo 40"/>
          <p:cNvGrpSpPr/>
          <p:nvPr/>
        </p:nvGrpSpPr>
        <p:grpSpPr>
          <a:xfrm>
            <a:off x="1554387" y="5621540"/>
            <a:ext cx="236537" cy="215900"/>
            <a:chOff x="0" y="0"/>
            <a:chExt cx="237245" cy="215900"/>
          </a:xfrm>
        </p:grpSpPr>
        <p:sp>
          <p:nvSpPr>
            <p:cNvPr id="42" name="Freccia in su 41"/>
            <p:cNvSpPr/>
            <p:nvPr/>
          </p:nvSpPr>
          <p:spPr>
            <a:xfrm rot="10800000">
              <a:off x="129397" y="0"/>
              <a:ext cx="107848" cy="215900"/>
            </a:xfrm>
            <a:prstGeom prst="upArrow">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a:p>
          </p:txBody>
        </p:sp>
        <p:sp>
          <p:nvSpPr>
            <p:cNvPr id="43" name="Freccia in su 42"/>
            <p:cNvSpPr/>
            <p:nvPr/>
          </p:nvSpPr>
          <p:spPr>
            <a:xfrm rot="10800000">
              <a:off x="0" y="0"/>
              <a:ext cx="107848" cy="215900"/>
            </a:xfrm>
            <a:prstGeom prst="upArrow">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a:p>
          </p:txBody>
        </p:sp>
      </p:grpSp>
      <p:sp>
        <p:nvSpPr>
          <p:cNvPr id="47" name="Freccia in giù 46"/>
          <p:cNvSpPr/>
          <p:nvPr/>
        </p:nvSpPr>
        <p:spPr>
          <a:xfrm>
            <a:off x="1575448" y="6438631"/>
            <a:ext cx="107950" cy="215900"/>
          </a:xfrm>
          <a:prstGeom prst="downArrow">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a:p>
        </p:txBody>
      </p:sp>
      <p:grpSp>
        <p:nvGrpSpPr>
          <p:cNvPr id="48" name="Gruppo 47"/>
          <p:cNvGrpSpPr/>
          <p:nvPr/>
        </p:nvGrpSpPr>
        <p:grpSpPr>
          <a:xfrm>
            <a:off x="1575983" y="1244004"/>
            <a:ext cx="241300" cy="215900"/>
            <a:chOff x="0" y="0"/>
            <a:chExt cx="241198" cy="215900"/>
          </a:xfrm>
        </p:grpSpPr>
        <p:sp>
          <p:nvSpPr>
            <p:cNvPr id="49" name="Freccia in su 48"/>
            <p:cNvSpPr/>
            <p:nvPr/>
          </p:nvSpPr>
          <p:spPr>
            <a:xfrm>
              <a:off x="133350" y="0"/>
              <a:ext cx="107848" cy="215900"/>
            </a:xfrm>
            <a:prstGeom prst="upArrow">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a:p>
          </p:txBody>
        </p:sp>
        <p:sp>
          <p:nvSpPr>
            <p:cNvPr id="50" name="Freccia in su 49"/>
            <p:cNvSpPr/>
            <p:nvPr/>
          </p:nvSpPr>
          <p:spPr>
            <a:xfrm>
              <a:off x="0" y="0"/>
              <a:ext cx="107848" cy="215900"/>
            </a:xfrm>
            <a:prstGeom prst="upArrow">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a:p>
          </p:txBody>
        </p:sp>
      </p:grpSp>
      <p:pic>
        <p:nvPicPr>
          <p:cNvPr id="3" name="Immagine 2"/>
          <p:cNvPicPr>
            <a:picLocks noChangeAspect="1"/>
          </p:cNvPicPr>
          <p:nvPr/>
        </p:nvPicPr>
        <p:blipFill>
          <a:blip r:embed="rId3"/>
          <a:stretch>
            <a:fillRect/>
          </a:stretch>
        </p:blipFill>
        <p:spPr>
          <a:xfrm>
            <a:off x="1493580" y="2122837"/>
            <a:ext cx="384081" cy="225572"/>
          </a:xfrm>
          <a:prstGeom prst="rect">
            <a:avLst/>
          </a:prstGeom>
        </p:spPr>
      </p:pic>
    </p:spTree>
    <p:extLst>
      <p:ext uri="{BB962C8B-B14F-4D97-AF65-F5344CB8AC3E}">
        <p14:creationId xmlns:p14="http://schemas.microsoft.com/office/powerpoint/2010/main" val="13234564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21739"/>
            <a:ext cx="8229600" cy="706090"/>
          </a:xfrm>
        </p:spPr>
        <p:txBody>
          <a:bodyPr>
            <a:normAutofit/>
          </a:bodyPr>
          <a:lstStyle/>
          <a:p>
            <a:r>
              <a:rPr lang="en-GB" sz="3000" b="1" cap="none" dirty="0" smtClean="0"/>
              <a:t>Healthy together </a:t>
            </a:r>
            <a:r>
              <a:rPr lang="en-GB" sz="3000" cap="none" dirty="0"/>
              <a:t>Scenario</a:t>
            </a:r>
            <a:endParaRPr lang="it-IT" sz="3000" dirty="0"/>
          </a:p>
        </p:txBody>
      </p:sp>
      <p:graphicFrame>
        <p:nvGraphicFramePr>
          <p:cNvPr id="28" name="Segnaposto contenuto 27"/>
          <p:cNvGraphicFramePr>
            <a:graphicFrameLocks noGrp="1"/>
          </p:cNvGraphicFramePr>
          <p:nvPr>
            <p:ph idx="1"/>
            <p:extLst/>
          </p:nvPr>
        </p:nvGraphicFramePr>
        <p:xfrm>
          <a:off x="1" y="663392"/>
          <a:ext cx="9143999" cy="6225982"/>
        </p:xfrm>
        <a:graphic>
          <a:graphicData uri="http://schemas.openxmlformats.org/drawingml/2006/table">
            <a:tbl>
              <a:tblPr firstRow="1" firstCol="1" bandRow="1">
                <a:tableStyleId>{F5AB1C69-6EDB-4FF4-983F-18BD219EF322}</a:tableStyleId>
              </a:tblPr>
              <a:tblGrid>
                <a:gridCol w="1784195"/>
                <a:gridCol w="817756"/>
                <a:gridCol w="6542048"/>
              </a:tblGrid>
              <a:tr h="245328">
                <a:tc>
                  <a:txBody>
                    <a:bodyPr/>
                    <a:lstStyle/>
                    <a:p>
                      <a:pPr algn="ctr">
                        <a:spcAft>
                          <a:spcPts val="0"/>
                        </a:spcAft>
                      </a:pPr>
                      <a:r>
                        <a:rPr lang="en-GB" sz="1200" dirty="0">
                          <a:effectLst/>
                        </a:rPr>
                        <a:t>Trends</a:t>
                      </a:r>
                      <a:endParaRPr lang="it-IT" sz="1200" dirty="0">
                        <a:effectLst/>
                        <a:latin typeface="Helvetica" panose="020B0604020202020204" pitchFamily="34" charset="0"/>
                        <a:ea typeface="Calibri" panose="020F0502020204030204" pitchFamily="34" charset="0"/>
                        <a:cs typeface="Times New Roman" panose="02020603050405020304" pitchFamily="18" charset="0"/>
                      </a:endParaRPr>
                    </a:p>
                  </a:txBody>
                  <a:tcPr marL="68580" marR="68580" marT="36195" marB="36195" anchor="ctr"/>
                </a:tc>
                <a:tc>
                  <a:txBody>
                    <a:bodyPr/>
                    <a:lstStyle/>
                    <a:p>
                      <a:pPr algn="ctr">
                        <a:spcAft>
                          <a:spcPts val="0"/>
                        </a:spcAft>
                      </a:pPr>
                      <a:endParaRPr lang="it-IT" sz="1200" dirty="0">
                        <a:effectLst/>
                        <a:latin typeface="Helvetica" panose="020B0604020202020204" pitchFamily="34" charset="0"/>
                        <a:ea typeface="Calibri" panose="020F0502020204030204" pitchFamily="34" charset="0"/>
                        <a:cs typeface="Times New Roman" panose="02020603050405020304" pitchFamily="18" charset="0"/>
                      </a:endParaRPr>
                    </a:p>
                  </a:txBody>
                  <a:tcPr marL="68580" marR="68580" marT="36195" marB="36195" anchor="ctr"/>
                </a:tc>
                <a:tc>
                  <a:txBody>
                    <a:bodyPr/>
                    <a:lstStyle/>
                    <a:p>
                      <a:pPr algn="ctr">
                        <a:spcAft>
                          <a:spcPts val="0"/>
                        </a:spcAft>
                      </a:pPr>
                      <a:endParaRPr lang="it-IT" sz="1200" dirty="0">
                        <a:effectLst/>
                        <a:latin typeface="Helvetica" panose="020B0604020202020204" pitchFamily="34" charset="0"/>
                        <a:ea typeface="Calibri" panose="020F0502020204030204" pitchFamily="34" charset="0"/>
                        <a:cs typeface="Times New Roman" panose="02020603050405020304" pitchFamily="18" charset="0"/>
                      </a:endParaRPr>
                    </a:p>
                  </a:txBody>
                  <a:tcPr marL="68580" marR="68580" marT="36195" marB="36195" anchor="ctr"/>
                </a:tc>
              </a:tr>
              <a:tr h="819265">
                <a:tc>
                  <a:txBody>
                    <a:bodyPr/>
                    <a:lstStyle/>
                    <a:p>
                      <a:pPr algn="l">
                        <a:spcAft>
                          <a:spcPts val="0"/>
                        </a:spcAft>
                      </a:pPr>
                      <a:r>
                        <a:rPr lang="en-GB" sz="1100" b="0" u="none" dirty="0" smtClean="0">
                          <a:solidFill>
                            <a:schemeClr val="tx1"/>
                          </a:solidFill>
                          <a:effectLst/>
                          <a:latin typeface="Helvetica" panose="020B0604020202020204" pitchFamily="34" charset="0"/>
                          <a:cs typeface="Helvetica" panose="020B0604020202020204" pitchFamily="34" charset="0"/>
                        </a:rPr>
                        <a:t>Equity</a:t>
                      </a:r>
                      <a:r>
                        <a:rPr lang="en-GB" sz="1100" b="0" u="none" baseline="0" dirty="0" smtClean="0">
                          <a:solidFill>
                            <a:schemeClr val="tx1"/>
                          </a:solidFill>
                          <a:effectLst/>
                          <a:latin typeface="Helvetica" panose="020B0604020202020204" pitchFamily="34" charset="0"/>
                          <a:cs typeface="Helvetica" panose="020B0604020202020204" pitchFamily="34" charset="0"/>
                        </a:rPr>
                        <a:t> </a:t>
                      </a:r>
                      <a:endParaRPr lang="it-IT" sz="1100" b="0" u="none" dirty="0">
                        <a:solidFill>
                          <a:schemeClr val="tx1"/>
                        </a:solidFill>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36195" marB="36195" anchor="ctr"/>
                </a:tc>
                <a:tc>
                  <a:txBody>
                    <a:bodyPr/>
                    <a:lstStyle/>
                    <a:p>
                      <a:pPr algn="ctr">
                        <a:spcAft>
                          <a:spcPts val="0"/>
                        </a:spcAft>
                      </a:pPr>
                      <a:endParaRPr lang="it-IT" sz="1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36195" marB="36195" anchor="ctr"/>
                </a:tc>
                <a:tc>
                  <a:txBody>
                    <a:bodyPr/>
                    <a:lstStyle/>
                    <a:p>
                      <a:pPr algn="just">
                        <a:spcAft>
                          <a:spcPts val="0"/>
                        </a:spcAft>
                      </a:pPr>
                      <a:r>
                        <a:rPr lang="en-GB" sz="1300"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Equity is a global goal and goes hand in hand with sustainability goals. </a:t>
                      </a:r>
                      <a:r>
                        <a:rPr lang="en-GB" sz="1300" b="1"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Equity is fostered by highly inclusive social policies and universal healthcare,</a:t>
                      </a:r>
                      <a:r>
                        <a:rPr lang="en-GB" sz="1300"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 delivered through new welfare schemes and innovative social protection programmes, </a:t>
                      </a:r>
                      <a:endParaRPr lang="it-IT" sz="13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36195" marB="36195" anchor="ctr"/>
                </a:tc>
              </a:tr>
              <a:tr h="855074">
                <a:tc>
                  <a:txBody>
                    <a:bodyPr/>
                    <a:lstStyle/>
                    <a:p>
                      <a:pPr marL="0" algn="l" defTabSz="914400" rtl="0" eaLnBrk="1" latinLnBrk="0" hangingPunct="1">
                        <a:spcAft>
                          <a:spcPts val="0"/>
                        </a:spcAft>
                      </a:pPr>
                      <a:r>
                        <a:rPr lang="en-GB" sz="1100" b="0" u="none" kern="1200" dirty="0">
                          <a:solidFill>
                            <a:schemeClr val="tx1"/>
                          </a:solidFill>
                          <a:effectLst/>
                          <a:latin typeface="Helvetica" panose="020B0604020202020204" pitchFamily="34" charset="0"/>
                          <a:ea typeface="+mn-ea"/>
                          <a:cs typeface="Helvetica" panose="020B0604020202020204" pitchFamily="34" charset="0"/>
                        </a:rPr>
                        <a:t>Technological change and economic innovation</a:t>
                      </a:r>
                      <a:endParaRPr lang="it-IT" sz="1100" b="0" u="none" kern="1200" dirty="0">
                        <a:solidFill>
                          <a:schemeClr val="tx1"/>
                        </a:solidFill>
                        <a:effectLst/>
                        <a:latin typeface="Helvetica" panose="020B0604020202020204" pitchFamily="34" charset="0"/>
                        <a:ea typeface="+mn-ea"/>
                        <a:cs typeface="Helvetica" panose="020B0604020202020204" pitchFamily="34" charset="0"/>
                      </a:endParaRPr>
                    </a:p>
                  </a:txBody>
                  <a:tcPr marL="68580" marR="68580" marT="36195" marB="36195" anchor="ctr"/>
                </a:tc>
                <a:tc>
                  <a:txBody>
                    <a:bodyPr/>
                    <a:lstStyle/>
                    <a:p>
                      <a:pPr algn="ctr">
                        <a:spcAft>
                          <a:spcPts val="0"/>
                        </a:spcAft>
                      </a:pPr>
                      <a:endParaRPr lang="en-GB" sz="1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36195" marB="36195" anchor="ctr"/>
                </a:tc>
                <a:tc>
                  <a:txBody>
                    <a:bodyPr/>
                    <a:lstStyle/>
                    <a:p>
                      <a:pPr algn="just">
                        <a:spcAft>
                          <a:spcPts val="0"/>
                        </a:spcAft>
                      </a:pPr>
                      <a:r>
                        <a:rPr lang="en-GB" sz="1300" b="1" dirty="0">
                          <a:effectLst/>
                          <a:latin typeface="Helvetica" panose="020B0604020202020204" pitchFamily="34" charset="0"/>
                          <a:ea typeface="Calibri" panose="020F0502020204030204" pitchFamily="34" charset="0"/>
                          <a:cs typeface="Helvetica" panose="020B0604020202020204" pitchFamily="34" charset="0"/>
                        </a:rPr>
                        <a:t>Digitalisation has facilitated the transition towards a circular economy</a:t>
                      </a:r>
                      <a:r>
                        <a:rPr lang="en-GB" sz="1300" dirty="0">
                          <a:effectLst/>
                          <a:latin typeface="Helvetica" panose="020B0604020202020204" pitchFamily="34" charset="0"/>
                          <a:ea typeface="Calibri" panose="020F0502020204030204" pitchFamily="34" charset="0"/>
                          <a:cs typeface="Helvetica" panose="020B0604020202020204" pitchFamily="34" charset="0"/>
                        </a:rPr>
                        <a:t> and reshaped society. </a:t>
                      </a:r>
                      <a:r>
                        <a:rPr lang="en-GB" sz="1300" b="1" dirty="0">
                          <a:effectLst/>
                          <a:latin typeface="Helvetica" panose="020B0604020202020204" pitchFamily="34" charset="0"/>
                          <a:ea typeface="Calibri" panose="020F0502020204030204" pitchFamily="34" charset="0"/>
                          <a:cs typeface="Helvetica" panose="020B0604020202020204" pitchFamily="34" charset="0"/>
                        </a:rPr>
                        <a:t>Machines are used to decrease working hours and the gains from the increase in productivity are shared among workers</a:t>
                      </a:r>
                      <a:r>
                        <a:rPr lang="en-GB" sz="1300" dirty="0">
                          <a:effectLst/>
                          <a:latin typeface="Helvetica" panose="020B0604020202020204" pitchFamily="34" charset="0"/>
                          <a:ea typeface="Calibri" panose="020F0502020204030204" pitchFamily="34" charset="0"/>
                          <a:cs typeface="Helvetica" panose="020B0604020202020204" pitchFamily="34" charset="0"/>
                        </a:rPr>
                        <a:t> through </a:t>
                      </a:r>
                      <a:r>
                        <a:rPr lang="en-GB" sz="1300" b="1" dirty="0">
                          <a:effectLst/>
                          <a:latin typeface="Helvetica" panose="020B0604020202020204" pitchFamily="34" charset="0"/>
                          <a:ea typeface="Calibri" panose="020F0502020204030204" pitchFamily="34" charset="0"/>
                          <a:cs typeface="Helvetica" panose="020B0604020202020204" pitchFamily="34" charset="0"/>
                        </a:rPr>
                        <a:t>social dialogue</a:t>
                      </a:r>
                      <a:r>
                        <a:rPr lang="en-GB" sz="1300" dirty="0">
                          <a:effectLst/>
                          <a:latin typeface="Helvetica" panose="020B0604020202020204" pitchFamily="34" charset="0"/>
                          <a:ea typeface="Calibri" panose="020F0502020204030204" pitchFamily="34" charset="0"/>
                          <a:cs typeface="Helvetica" panose="020B0604020202020204" pitchFamily="34" charset="0"/>
                        </a:rPr>
                        <a:t>. </a:t>
                      </a:r>
                      <a:endParaRPr lang="it-IT" sz="13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36195" marB="36195" anchor="ctr"/>
                </a:tc>
              </a:tr>
              <a:tr h="695046">
                <a:tc>
                  <a:txBody>
                    <a:bodyPr/>
                    <a:lstStyle/>
                    <a:p>
                      <a:pPr marL="0" algn="l" defTabSz="914400" rtl="0" eaLnBrk="1" latinLnBrk="0" hangingPunct="1">
                        <a:spcAft>
                          <a:spcPts val="0"/>
                        </a:spcAft>
                      </a:pPr>
                      <a:r>
                        <a:rPr lang="en-GB" sz="1100" b="0" u="none" kern="1200" dirty="0">
                          <a:solidFill>
                            <a:schemeClr val="tx1"/>
                          </a:solidFill>
                          <a:effectLst/>
                          <a:latin typeface="Helvetica" panose="020B0604020202020204" pitchFamily="34" charset="0"/>
                          <a:ea typeface="+mn-ea"/>
                          <a:cs typeface="Helvetica" panose="020B0604020202020204" pitchFamily="34" charset="0"/>
                        </a:rPr>
                        <a:t>Innovation in medicine</a:t>
                      </a:r>
                      <a:endParaRPr lang="it-IT" sz="1100" b="0" u="none" kern="1200" dirty="0">
                        <a:solidFill>
                          <a:schemeClr val="tx1"/>
                        </a:solidFill>
                        <a:effectLst/>
                        <a:latin typeface="Helvetica" panose="020B0604020202020204" pitchFamily="34" charset="0"/>
                        <a:ea typeface="+mn-ea"/>
                        <a:cs typeface="Helvetica" panose="020B0604020202020204" pitchFamily="34" charset="0"/>
                      </a:endParaRPr>
                    </a:p>
                  </a:txBody>
                  <a:tcPr marL="68580" marR="68580" marT="36195" marB="36195" anchor="ctr"/>
                </a:tc>
                <a:tc>
                  <a:txBody>
                    <a:bodyPr/>
                    <a:lstStyle/>
                    <a:p>
                      <a:pPr algn="ctr">
                        <a:spcAft>
                          <a:spcPts val="0"/>
                        </a:spcAft>
                      </a:pPr>
                      <a:endParaRPr lang="it-IT" sz="10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36195" marB="36195" anchor="ctr"/>
                </a:tc>
                <a:tc>
                  <a:txBody>
                    <a:bodyPr/>
                    <a:lstStyle/>
                    <a:p>
                      <a:pPr algn="just">
                        <a:spcAft>
                          <a:spcPts val="0"/>
                        </a:spcAft>
                      </a:pPr>
                      <a:r>
                        <a:rPr lang="en-GB" sz="1300" b="1" dirty="0">
                          <a:effectLst/>
                          <a:latin typeface="Helvetica" panose="020B0604020202020204" pitchFamily="34" charset="0"/>
                          <a:ea typeface="Calibri" panose="020F0502020204030204" pitchFamily="34" charset="0"/>
                          <a:cs typeface="Helvetica" panose="020B0604020202020204" pitchFamily="34" charset="0"/>
                        </a:rPr>
                        <a:t>Disruptive innovation and access to medical innovations enhances treatment outcomes and prevention on a personal and community level. </a:t>
                      </a:r>
                      <a:r>
                        <a:rPr lang="en-GB" sz="1300" dirty="0">
                          <a:effectLst/>
                          <a:latin typeface="Helvetica" panose="020B0604020202020204" pitchFamily="34" charset="0"/>
                          <a:ea typeface="Calibri" panose="020F0502020204030204" pitchFamily="34" charset="0"/>
                          <a:cs typeface="Helvetica" panose="020B0604020202020204" pitchFamily="34" charset="0"/>
                        </a:rPr>
                        <a:t>Progress in medicine is made thanks to new organisational practices. </a:t>
                      </a:r>
                      <a:endParaRPr lang="it-IT" sz="13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36195" marB="36195" anchor="ctr"/>
                </a:tc>
              </a:tr>
              <a:tr h="663997">
                <a:tc>
                  <a:txBody>
                    <a:bodyPr/>
                    <a:lstStyle/>
                    <a:p>
                      <a:pPr marL="0" algn="l" defTabSz="914400" rtl="0" eaLnBrk="1" latinLnBrk="0" hangingPunct="1">
                        <a:spcAft>
                          <a:spcPts val="0"/>
                        </a:spcAft>
                      </a:pPr>
                      <a:r>
                        <a:rPr lang="en-GB" sz="1100" b="0" u="none" kern="1200" dirty="0">
                          <a:solidFill>
                            <a:schemeClr val="tx1"/>
                          </a:solidFill>
                          <a:effectLst/>
                          <a:latin typeface="Helvetica" panose="020B0604020202020204" pitchFamily="34" charset="0"/>
                          <a:ea typeface="+mn-ea"/>
                          <a:cs typeface="Helvetica" panose="020B0604020202020204" pitchFamily="34" charset="0"/>
                        </a:rPr>
                        <a:t>Citizen empowerment</a:t>
                      </a:r>
                      <a:endParaRPr lang="it-IT" sz="1100" b="0" u="none" kern="1200" dirty="0">
                        <a:solidFill>
                          <a:schemeClr val="tx1"/>
                        </a:solidFill>
                        <a:effectLst/>
                        <a:latin typeface="Helvetica" panose="020B0604020202020204" pitchFamily="34" charset="0"/>
                        <a:ea typeface="+mn-ea"/>
                        <a:cs typeface="Helvetica" panose="020B0604020202020204" pitchFamily="34" charset="0"/>
                      </a:endParaRPr>
                    </a:p>
                  </a:txBody>
                  <a:tcPr marL="68580" marR="68580" marT="36195" marB="36195" anchor="ctr"/>
                </a:tc>
                <a:tc>
                  <a:txBody>
                    <a:bodyPr/>
                    <a:lstStyle/>
                    <a:p>
                      <a:pPr algn="ctr">
                        <a:spcAft>
                          <a:spcPts val="0"/>
                        </a:spcAft>
                      </a:pPr>
                      <a:endParaRPr lang="it-IT" sz="10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36195" marB="36195" anchor="ctr"/>
                </a:tc>
                <a:tc>
                  <a:txBody>
                    <a:bodyPr/>
                    <a:lstStyle/>
                    <a:p>
                      <a:pPr>
                        <a:lnSpc>
                          <a:spcPct val="107000"/>
                        </a:lnSpc>
                        <a:spcAft>
                          <a:spcPts val="800"/>
                        </a:spcAft>
                      </a:pPr>
                      <a:r>
                        <a:rPr lang="en-GB" sz="1300" dirty="0">
                          <a:solidFill>
                            <a:srgbClr val="000000"/>
                          </a:solidFill>
                          <a:effectLst/>
                          <a:latin typeface="Helvetica" panose="020B0604020202020204" pitchFamily="34" charset="0"/>
                          <a:cs typeface="Helvetica" panose="020B0604020202020204" pitchFamily="34" charset="0"/>
                        </a:rPr>
                        <a:t>Slow society, diversity of cultures. </a:t>
                      </a:r>
                      <a:r>
                        <a:rPr lang="en-GB" sz="1300" b="1" dirty="0">
                          <a:solidFill>
                            <a:srgbClr val="000000"/>
                          </a:solidFill>
                          <a:effectLst/>
                          <a:latin typeface="Helvetica" panose="020B0604020202020204" pitchFamily="34" charset="0"/>
                          <a:cs typeface="Helvetica" panose="020B0604020202020204" pitchFamily="34" charset="0"/>
                        </a:rPr>
                        <a:t>Citizens are w</a:t>
                      </a:r>
                      <a:r>
                        <a:rPr lang="en-GB" sz="1300" b="1" dirty="0">
                          <a:effectLst/>
                          <a:latin typeface="Helvetica" panose="020B0604020202020204" pitchFamily="34" charset="0"/>
                          <a:cs typeface="Helvetica" panose="020B0604020202020204" pitchFamily="34" charset="0"/>
                        </a:rPr>
                        <a:t>ell educated, connected, and aware</a:t>
                      </a:r>
                      <a:r>
                        <a:rPr lang="en-GB" sz="1300" dirty="0">
                          <a:effectLst/>
                          <a:latin typeface="Helvetica" panose="020B0604020202020204" pitchFamily="34" charset="0"/>
                          <a:cs typeface="Helvetica" panose="020B0604020202020204" pitchFamily="34" charset="0"/>
                        </a:rPr>
                        <a:t>. Citizens have reached a level </a:t>
                      </a:r>
                      <a:r>
                        <a:rPr lang="en-GB" sz="1300" kern="1200" dirty="0">
                          <a:solidFill>
                            <a:schemeClr val="dk1"/>
                          </a:solidFill>
                          <a:effectLst/>
                          <a:latin typeface="Helvetica" panose="020B0604020202020204" pitchFamily="34" charset="0"/>
                          <a:ea typeface="+mn-ea"/>
                          <a:cs typeface="Helvetica" panose="020B0604020202020204" pitchFamily="34" charset="0"/>
                        </a:rPr>
                        <a:t>of </a:t>
                      </a:r>
                      <a:r>
                        <a:rPr lang="en-GB" sz="1300" kern="1200" dirty="0" smtClean="0">
                          <a:solidFill>
                            <a:schemeClr val="dk1"/>
                          </a:solidFill>
                          <a:effectLst/>
                          <a:latin typeface="Helvetica" panose="020B0604020202020204" pitchFamily="34" charset="0"/>
                          <a:ea typeface="+mn-ea"/>
                          <a:cs typeface="Helvetica" panose="020B0604020202020204" pitchFamily="34" charset="0"/>
                        </a:rPr>
                        <a:t>empowerment that </a:t>
                      </a:r>
                      <a:r>
                        <a:rPr lang="en-GB" sz="1300" kern="1200" dirty="0">
                          <a:solidFill>
                            <a:schemeClr val="dk1"/>
                          </a:solidFill>
                          <a:effectLst/>
                          <a:latin typeface="Helvetica" panose="020B0604020202020204" pitchFamily="34" charset="0"/>
                          <a:ea typeface="+mn-ea"/>
                          <a:cs typeface="Helvetica" panose="020B0604020202020204" pitchFamily="34" charset="0"/>
                        </a:rPr>
                        <a:t>allows </a:t>
                      </a:r>
                      <a:r>
                        <a:rPr lang="en-GB" sz="1300" dirty="0">
                          <a:effectLst/>
                          <a:latin typeface="Helvetica" panose="020B0604020202020204" pitchFamily="34" charset="0"/>
                          <a:cs typeface="Helvetica" panose="020B0604020202020204" pitchFamily="34" charset="0"/>
                        </a:rPr>
                        <a:t>them to use social networks to enhance their public engagement and look for health support when needed. </a:t>
                      </a:r>
                      <a:endParaRPr lang="it-IT" sz="1300" dirty="0">
                        <a:effectLst/>
                        <a:latin typeface="Helvetica" panose="020B0604020202020204" pitchFamily="34" charset="0"/>
                        <a:cs typeface="Helvetica" panose="020B0604020202020204" pitchFamily="34" charset="0"/>
                      </a:endParaRPr>
                    </a:p>
                  </a:txBody>
                  <a:tcPr marL="68580" marR="68580" marT="36195" marB="36195" anchor="ctr"/>
                </a:tc>
              </a:tr>
              <a:tr h="472919">
                <a:tc>
                  <a:txBody>
                    <a:bodyPr/>
                    <a:lstStyle/>
                    <a:p>
                      <a:pPr marL="0" algn="l" defTabSz="914400" rtl="0" eaLnBrk="1" latinLnBrk="0" hangingPunct="1">
                        <a:spcAft>
                          <a:spcPts val="0"/>
                        </a:spcAft>
                      </a:pPr>
                      <a:r>
                        <a:rPr lang="en-GB" sz="1100" b="0" u="none" kern="1200" dirty="0">
                          <a:solidFill>
                            <a:schemeClr val="tx1"/>
                          </a:solidFill>
                          <a:effectLst/>
                          <a:latin typeface="Helvetica" panose="020B0604020202020204" pitchFamily="34" charset="0"/>
                          <a:ea typeface="+mn-ea"/>
                          <a:cs typeface="Helvetica" panose="020B0604020202020204" pitchFamily="34" charset="0"/>
                        </a:rPr>
                        <a:t>Climate change and decarbonisation</a:t>
                      </a:r>
                      <a:endParaRPr lang="it-IT" sz="1100" b="0" u="none" kern="1200" dirty="0">
                        <a:solidFill>
                          <a:schemeClr val="tx1"/>
                        </a:solidFill>
                        <a:effectLst/>
                        <a:latin typeface="Helvetica" panose="020B0604020202020204" pitchFamily="34" charset="0"/>
                        <a:ea typeface="+mn-ea"/>
                        <a:cs typeface="Helvetica" panose="020B0604020202020204" pitchFamily="34" charset="0"/>
                      </a:endParaRPr>
                    </a:p>
                  </a:txBody>
                  <a:tcPr marL="68580" marR="68580" marT="36195" marB="36195" anchor="ctr"/>
                </a:tc>
                <a:tc>
                  <a:txBody>
                    <a:bodyPr/>
                    <a:lstStyle/>
                    <a:p>
                      <a:pPr algn="ctr">
                        <a:spcAft>
                          <a:spcPts val="0"/>
                        </a:spcAft>
                      </a:pPr>
                      <a:endParaRPr lang="it-IT" sz="1100">
                        <a:effectLst/>
                        <a:latin typeface="Helvetica" panose="020B0604020202020204" pitchFamily="34" charset="0"/>
                        <a:ea typeface="Calibri" panose="020F0502020204030204" pitchFamily="34" charset="0"/>
                        <a:cs typeface="Times New Roman" panose="02020603050405020304" pitchFamily="18" charset="0"/>
                      </a:endParaRPr>
                    </a:p>
                  </a:txBody>
                  <a:tcPr marL="68580" marR="68580" marT="36195" marB="36195" anchor="ctr"/>
                </a:tc>
                <a:tc>
                  <a:txBody>
                    <a:bodyPr/>
                    <a:lstStyle/>
                    <a:p>
                      <a:pPr algn="just">
                        <a:spcAft>
                          <a:spcPts val="0"/>
                        </a:spcAft>
                      </a:pPr>
                      <a:r>
                        <a:rPr lang="en-GB" sz="1300" b="1"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Circular and decarbonised economy. </a:t>
                      </a:r>
                      <a:r>
                        <a:rPr lang="en-GB" sz="1300"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 Any investment is assessed against social and environmental goals. Everybody contributes to reduced carbon emissions. </a:t>
                      </a:r>
                      <a:endParaRPr lang="it-IT" sz="13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36195" marB="36195" anchor="ctr"/>
                </a:tc>
              </a:tr>
              <a:tr h="819265">
                <a:tc>
                  <a:txBody>
                    <a:bodyPr/>
                    <a:lstStyle/>
                    <a:p>
                      <a:pPr marL="0" algn="l" defTabSz="914400" rtl="0" eaLnBrk="1" latinLnBrk="0" hangingPunct="1">
                        <a:spcAft>
                          <a:spcPts val="0"/>
                        </a:spcAft>
                      </a:pPr>
                      <a:r>
                        <a:rPr lang="en-GB" sz="1100" b="0" u="none" kern="1200" dirty="0">
                          <a:solidFill>
                            <a:schemeClr val="tx1"/>
                          </a:solidFill>
                          <a:effectLst/>
                          <a:latin typeface="Helvetica" panose="020B0604020202020204" pitchFamily="34" charset="0"/>
                          <a:ea typeface="+mn-ea"/>
                          <a:cs typeface="Helvetica" panose="020B0604020202020204" pitchFamily="34" charset="0"/>
                        </a:rPr>
                        <a:t>Demographic Change and migration</a:t>
                      </a:r>
                      <a:endParaRPr lang="it-IT" sz="1100" b="0" u="none" kern="1200" dirty="0">
                        <a:solidFill>
                          <a:schemeClr val="tx1"/>
                        </a:solidFill>
                        <a:effectLst/>
                        <a:latin typeface="Helvetica" panose="020B0604020202020204" pitchFamily="34" charset="0"/>
                        <a:ea typeface="+mn-ea"/>
                        <a:cs typeface="Helvetica" panose="020B0604020202020204" pitchFamily="34" charset="0"/>
                      </a:endParaRPr>
                    </a:p>
                  </a:txBody>
                  <a:tcPr marL="68580" marR="68580" marT="36195" marB="36195" anchor="ctr"/>
                </a:tc>
                <a:tc>
                  <a:txBody>
                    <a:bodyPr/>
                    <a:lstStyle/>
                    <a:p>
                      <a:pPr algn="ctr">
                        <a:spcAft>
                          <a:spcPts val="0"/>
                        </a:spcAft>
                      </a:pPr>
                      <a:endParaRPr lang="en-GB"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195" marB="36195" anchor="ctr"/>
                </a:tc>
                <a:tc>
                  <a:txBody>
                    <a:bodyPr/>
                    <a:lstStyle/>
                    <a:p>
                      <a:pPr algn="just">
                        <a:spcAft>
                          <a:spcPts val="0"/>
                        </a:spcAft>
                      </a:pPr>
                      <a:r>
                        <a:rPr lang="en-GB" sz="1300" b="1"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Elderly citizens are healthy and active in society thanks to the combined effect of</a:t>
                      </a:r>
                      <a:r>
                        <a:rPr lang="en-GB" sz="1300"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 </a:t>
                      </a:r>
                      <a:r>
                        <a:rPr lang="en-GB" sz="1300" b="1"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individual behaviours and welfare reform. </a:t>
                      </a:r>
                      <a:r>
                        <a:rPr lang="en-GB" sz="1300"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Thanks to a new global coalition </a:t>
                      </a:r>
                      <a:r>
                        <a:rPr lang="en-GB" sz="1300" b="1" dirty="0" smtClean="0">
                          <a:solidFill>
                            <a:srgbClr val="000000"/>
                          </a:solidFill>
                          <a:effectLst/>
                          <a:latin typeface="Helvetica" panose="020B0604020202020204" pitchFamily="34" charset="0"/>
                          <a:ea typeface="Calibri" panose="020F0502020204030204" pitchFamily="34" charset="0"/>
                          <a:cs typeface="Helvetica" panose="020B0604020202020204" pitchFamily="34" charset="0"/>
                        </a:rPr>
                        <a:t>there </a:t>
                      </a:r>
                      <a:r>
                        <a:rPr lang="en-GB" sz="1300" b="1"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is a recognised right of free movement of people but number of migrants is reducing. </a:t>
                      </a:r>
                      <a:endParaRPr lang="it-IT" sz="13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36195" marB="36195" anchor="ctr"/>
                </a:tc>
              </a:tr>
              <a:tr h="663997">
                <a:tc>
                  <a:txBody>
                    <a:bodyPr/>
                    <a:lstStyle/>
                    <a:p>
                      <a:pPr marL="0" algn="l" defTabSz="914400" rtl="0" eaLnBrk="1" latinLnBrk="0" hangingPunct="1">
                        <a:spcAft>
                          <a:spcPts val="0"/>
                        </a:spcAft>
                      </a:pPr>
                      <a:r>
                        <a:rPr lang="en-GB" sz="1100" b="0" u="none" kern="1200" dirty="0">
                          <a:solidFill>
                            <a:schemeClr val="tx1"/>
                          </a:solidFill>
                          <a:effectLst/>
                          <a:latin typeface="Helvetica" panose="020B0604020202020204" pitchFamily="34" charset="0"/>
                          <a:ea typeface="+mn-ea"/>
                          <a:cs typeface="Helvetica" panose="020B0604020202020204" pitchFamily="34" charset="0"/>
                        </a:rPr>
                        <a:t>Urbanisation</a:t>
                      </a:r>
                      <a:endParaRPr lang="it-IT" sz="1100" b="0" u="none" kern="1200" dirty="0">
                        <a:solidFill>
                          <a:schemeClr val="tx1"/>
                        </a:solidFill>
                        <a:effectLst/>
                        <a:latin typeface="Helvetica" panose="020B0604020202020204" pitchFamily="34" charset="0"/>
                        <a:ea typeface="+mn-ea"/>
                        <a:cs typeface="Helvetica" panose="020B0604020202020204" pitchFamily="34" charset="0"/>
                      </a:endParaRPr>
                    </a:p>
                  </a:txBody>
                  <a:tcPr marL="68580" marR="68580" marT="36195" marB="36195" anchor="ctr"/>
                </a:tc>
                <a:tc>
                  <a:txBody>
                    <a:bodyPr/>
                    <a:lstStyle/>
                    <a:p>
                      <a:pPr algn="ctr">
                        <a:spcAft>
                          <a:spcPts val="0"/>
                        </a:spcAft>
                      </a:pPr>
                      <a:endParaRPr lang="it-IT" sz="1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36195" marB="36195" anchor="ctr"/>
                </a:tc>
                <a:tc>
                  <a:txBody>
                    <a:bodyPr/>
                    <a:lstStyle/>
                    <a:p>
                      <a:pPr algn="just">
                        <a:spcAft>
                          <a:spcPts val="0"/>
                        </a:spcAft>
                      </a:pPr>
                      <a:r>
                        <a:rPr lang="en-GB" sz="1300" b="1" dirty="0">
                          <a:effectLst/>
                          <a:latin typeface="Helvetica" panose="020B0604020202020204" pitchFamily="34" charset="0"/>
                          <a:ea typeface="Calibri" panose="020F0502020204030204" pitchFamily="34" charset="0"/>
                          <a:cs typeface="Helvetica" panose="020B0604020202020204" pitchFamily="34" charset="0"/>
                        </a:rPr>
                        <a:t>Smart and environmentally and socially just cities.</a:t>
                      </a:r>
                      <a:r>
                        <a:rPr lang="en-GB" sz="1300" dirty="0">
                          <a:effectLst/>
                          <a:latin typeface="Helvetica" panose="020B0604020202020204" pitchFamily="34" charset="0"/>
                          <a:ea typeface="Calibri" panose="020F0502020204030204" pitchFamily="34" charset="0"/>
                          <a:cs typeface="Helvetica" panose="020B0604020202020204" pitchFamily="34" charset="0"/>
                        </a:rPr>
                        <a:t> Cities are greener, less congested and less polluted thanks to smart urban solutions and the engagement</a:t>
                      </a:r>
                      <a:r>
                        <a:rPr lang="en-GB" sz="1300"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 of citizens’ networks.</a:t>
                      </a:r>
                      <a:endParaRPr lang="it-IT" sz="13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36195" marB="36195" anchor="ctr"/>
                </a:tc>
              </a:tr>
              <a:tr h="663997">
                <a:tc>
                  <a:txBody>
                    <a:bodyPr/>
                    <a:lstStyle/>
                    <a:p>
                      <a:pPr marL="0" algn="l" defTabSz="914400" rtl="0" eaLnBrk="1" latinLnBrk="0" hangingPunct="1">
                        <a:spcAft>
                          <a:spcPts val="0"/>
                        </a:spcAft>
                      </a:pPr>
                      <a:r>
                        <a:rPr lang="en-GB" sz="1100" b="0" u="none" kern="1200" dirty="0">
                          <a:solidFill>
                            <a:schemeClr val="tx1"/>
                          </a:solidFill>
                          <a:effectLst/>
                          <a:latin typeface="Helvetica" panose="020B0604020202020204" pitchFamily="34" charset="0"/>
                          <a:ea typeface="+mn-ea"/>
                          <a:cs typeface="Helvetica" panose="020B0604020202020204" pitchFamily="34" charset="0"/>
                        </a:rPr>
                        <a:t>Agriculture and global food chains</a:t>
                      </a:r>
                      <a:endParaRPr lang="it-IT" sz="1100" b="0" u="none" kern="1200" dirty="0">
                        <a:solidFill>
                          <a:schemeClr val="tx1"/>
                        </a:solidFill>
                        <a:effectLst/>
                        <a:latin typeface="Helvetica" panose="020B0604020202020204" pitchFamily="34" charset="0"/>
                        <a:ea typeface="+mn-ea"/>
                        <a:cs typeface="Helvetica" panose="020B0604020202020204" pitchFamily="34" charset="0"/>
                      </a:endParaRPr>
                    </a:p>
                  </a:txBody>
                  <a:tcPr marL="68580" marR="68580" marT="36195" marB="36195" anchor="ctr"/>
                </a:tc>
                <a:tc>
                  <a:txBody>
                    <a:bodyPr/>
                    <a:lstStyle/>
                    <a:p>
                      <a:pPr algn="ctr">
                        <a:spcAft>
                          <a:spcPts val="0"/>
                        </a:spcAft>
                      </a:pPr>
                      <a:endParaRPr lang="en-GB" sz="1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36195" marB="36195" anchor="ctr"/>
                </a:tc>
                <a:tc>
                  <a:txBody>
                    <a:bodyPr/>
                    <a:lstStyle/>
                    <a:p>
                      <a:pPr algn="just">
                        <a:spcAft>
                          <a:spcPts val="0"/>
                        </a:spcAft>
                      </a:pPr>
                      <a:r>
                        <a:rPr lang="en-GB" sz="1300" b="1" dirty="0">
                          <a:effectLst/>
                          <a:latin typeface="Helvetica" panose="020B0604020202020204" pitchFamily="34" charset="0"/>
                          <a:ea typeface="Calibri" panose="020F0502020204030204" pitchFamily="34" charset="0"/>
                          <a:cs typeface="Helvetica" panose="020B0604020202020204" pitchFamily="34" charset="0"/>
                        </a:rPr>
                        <a:t>Local production of food and urban gardening. </a:t>
                      </a:r>
                      <a:r>
                        <a:rPr lang="en-GB" sz="1300" dirty="0">
                          <a:effectLst/>
                          <a:latin typeface="Helvetica" panose="020B0604020202020204" pitchFamily="34" charset="0"/>
                          <a:ea typeface="Calibri" panose="020F0502020204030204" pitchFamily="34" charset="0"/>
                          <a:cs typeface="Helvetica" panose="020B0604020202020204" pitchFamily="34" charset="0"/>
                        </a:rPr>
                        <a:t>Sustainable agricultural practices are widespread and people prefer to consume fresh local food, due to an awareness of health benefits and the assignment of a social value to it.</a:t>
                      </a:r>
                      <a:endParaRPr lang="it-IT" sz="13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36195" marB="36195" anchor="ctr"/>
                </a:tc>
              </a:tr>
            </a:tbl>
          </a:graphicData>
        </a:graphic>
      </p:graphicFrame>
      <p:grpSp>
        <p:nvGrpSpPr>
          <p:cNvPr id="26" name="Gruppo 25"/>
          <p:cNvGrpSpPr/>
          <p:nvPr/>
        </p:nvGrpSpPr>
        <p:grpSpPr>
          <a:xfrm>
            <a:off x="2067435" y="6483381"/>
            <a:ext cx="366396" cy="215900"/>
            <a:chOff x="0" y="0"/>
            <a:chExt cx="366742" cy="215900"/>
          </a:xfrm>
        </p:grpSpPr>
        <p:sp>
          <p:nvSpPr>
            <p:cNvPr id="75" name="Freccia in su 74"/>
            <p:cNvSpPr/>
            <p:nvPr/>
          </p:nvSpPr>
          <p:spPr>
            <a:xfrm>
              <a:off x="129396" y="0"/>
              <a:ext cx="107950" cy="215900"/>
            </a:xfrm>
            <a:prstGeom prst="upArrow">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76" name="Freccia in su 75"/>
            <p:cNvSpPr/>
            <p:nvPr/>
          </p:nvSpPr>
          <p:spPr>
            <a:xfrm>
              <a:off x="258792" y="0"/>
              <a:ext cx="107950" cy="215900"/>
            </a:xfrm>
            <a:prstGeom prst="upArrow">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77" name="Freccia in su 76"/>
            <p:cNvSpPr/>
            <p:nvPr/>
          </p:nvSpPr>
          <p:spPr>
            <a:xfrm>
              <a:off x="0" y="0"/>
              <a:ext cx="107950" cy="215900"/>
            </a:xfrm>
            <a:prstGeom prst="upArrow">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27" name="Gruppo 26"/>
          <p:cNvGrpSpPr/>
          <p:nvPr/>
        </p:nvGrpSpPr>
        <p:grpSpPr>
          <a:xfrm>
            <a:off x="2101037" y="2837014"/>
            <a:ext cx="228599" cy="215900"/>
            <a:chOff x="0" y="0"/>
            <a:chExt cx="228720" cy="215900"/>
          </a:xfrm>
        </p:grpSpPr>
        <p:sp>
          <p:nvSpPr>
            <p:cNvPr id="73" name="Freccia in su 72"/>
            <p:cNvSpPr/>
            <p:nvPr/>
          </p:nvSpPr>
          <p:spPr>
            <a:xfrm>
              <a:off x="0" y="0"/>
              <a:ext cx="107950" cy="215900"/>
            </a:xfrm>
            <a:prstGeom prst="upArrow">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74" name="Freccia in su 73"/>
            <p:cNvSpPr/>
            <p:nvPr/>
          </p:nvSpPr>
          <p:spPr>
            <a:xfrm>
              <a:off x="120770" y="0"/>
              <a:ext cx="107950" cy="215900"/>
            </a:xfrm>
            <a:prstGeom prst="upArrow">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51" name="Gruppo 50"/>
          <p:cNvGrpSpPr/>
          <p:nvPr/>
        </p:nvGrpSpPr>
        <p:grpSpPr>
          <a:xfrm>
            <a:off x="2067435" y="3646253"/>
            <a:ext cx="366396" cy="215900"/>
            <a:chOff x="0" y="0"/>
            <a:chExt cx="366742" cy="215900"/>
          </a:xfrm>
        </p:grpSpPr>
        <p:sp>
          <p:nvSpPr>
            <p:cNvPr id="70" name="Freccia in su 69"/>
            <p:cNvSpPr/>
            <p:nvPr/>
          </p:nvSpPr>
          <p:spPr>
            <a:xfrm>
              <a:off x="129396" y="0"/>
              <a:ext cx="107950" cy="215900"/>
            </a:xfrm>
            <a:prstGeom prst="upArrow">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71" name="Freccia in su 70"/>
            <p:cNvSpPr/>
            <p:nvPr/>
          </p:nvSpPr>
          <p:spPr>
            <a:xfrm>
              <a:off x="258792" y="0"/>
              <a:ext cx="107950" cy="215900"/>
            </a:xfrm>
            <a:prstGeom prst="upArrow">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72" name="Freccia in su 71"/>
            <p:cNvSpPr/>
            <p:nvPr/>
          </p:nvSpPr>
          <p:spPr>
            <a:xfrm>
              <a:off x="0" y="0"/>
              <a:ext cx="107950" cy="215900"/>
            </a:xfrm>
            <a:prstGeom prst="upArrow">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52" name="Gruppo 51"/>
          <p:cNvGrpSpPr/>
          <p:nvPr/>
        </p:nvGrpSpPr>
        <p:grpSpPr>
          <a:xfrm>
            <a:off x="2058126" y="5868282"/>
            <a:ext cx="366396" cy="215900"/>
            <a:chOff x="0" y="0"/>
            <a:chExt cx="366742" cy="215900"/>
          </a:xfrm>
        </p:grpSpPr>
        <p:sp>
          <p:nvSpPr>
            <p:cNvPr id="67" name="Freccia in su 66"/>
            <p:cNvSpPr/>
            <p:nvPr/>
          </p:nvSpPr>
          <p:spPr>
            <a:xfrm>
              <a:off x="129396" y="0"/>
              <a:ext cx="107950" cy="215900"/>
            </a:xfrm>
            <a:prstGeom prst="upArrow">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68" name="Freccia in su 67"/>
            <p:cNvSpPr/>
            <p:nvPr/>
          </p:nvSpPr>
          <p:spPr>
            <a:xfrm>
              <a:off x="258792" y="0"/>
              <a:ext cx="107950" cy="215900"/>
            </a:xfrm>
            <a:prstGeom prst="upArrow">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69" name="Freccia in su 68"/>
            <p:cNvSpPr/>
            <p:nvPr/>
          </p:nvSpPr>
          <p:spPr>
            <a:xfrm>
              <a:off x="0" y="0"/>
              <a:ext cx="107950" cy="215900"/>
            </a:xfrm>
            <a:prstGeom prst="upArrow">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53" name="Gruppo 52"/>
          <p:cNvGrpSpPr/>
          <p:nvPr/>
        </p:nvGrpSpPr>
        <p:grpSpPr>
          <a:xfrm>
            <a:off x="2095561" y="5253183"/>
            <a:ext cx="228599" cy="215900"/>
            <a:chOff x="0" y="0"/>
            <a:chExt cx="228720" cy="215900"/>
          </a:xfrm>
        </p:grpSpPr>
        <p:sp>
          <p:nvSpPr>
            <p:cNvPr id="65" name="Freccia in su 64"/>
            <p:cNvSpPr/>
            <p:nvPr/>
          </p:nvSpPr>
          <p:spPr>
            <a:xfrm>
              <a:off x="0" y="0"/>
              <a:ext cx="107950" cy="215900"/>
            </a:xfrm>
            <a:prstGeom prst="upArrow">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66" name="Freccia in su 65"/>
            <p:cNvSpPr/>
            <p:nvPr/>
          </p:nvSpPr>
          <p:spPr>
            <a:xfrm>
              <a:off x="120770" y="0"/>
              <a:ext cx="107950" cy="215900"/>
            </a:xfrm>
            <a:prstGeom prst="upArrow">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56" name="Gruppo 55"/>
          <p:cNvGrpSpPr/>
          <p:nvPr/>
        </p:nvGrpSpPr>
        <p:grpSpPr>
          <a:xfrm>
            <a:off x="2018118" y="4478464"/>
            <a:ext cx="366396" cy="215900"/>
            <a:chOff x="0" y="0"/>
            <a:chExt cx="366742" cy="215900"/>
          </a:xfrm>
        </p:grpSpPr>
        <p:sp>
          <p:nvSpPr>
            <p:cNvPr id="57" name="Freccia in su 56"/>
            <p:cNvSpPr/>
            <p:nvPr/>
          </p:nvSpPr>
          <p:spPr>
            <a:xfrm>
              <a:off x="129396" y="0"/>
              <a:ext cx="107950" cy="215900"/>
            </a:xfrm>
            <a:prstGeom prst="upArrow">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58" name="Freccia in su 57"/>
            <p:cNvSpPr/>
            <p:nvPr/>
          </p:nvSpPr>
          <p:spPr>
            <a:xfrm>
              <a:off x="258792" y="0"/>
              <a:ext cx="107950" cy="215900"/>
            </a:xfrm>
            <a:prstGeom prst="upArrow">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59" name="Freccia in su 58"/>
            <p:cNvSpPr/>
            <p:nvPr/>
          </p:nvSpPr>
          <p:spPr>
            <a:xfrm>
              <a:off x="0" y="0"/>
              <a:ext cx="107950" cy="215900"/>
            </a:xfrm>
            <a:prstGeom prst="upArrow">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78" name="Gruppo 77"/>
          <p:cNvGrpSpPr/>
          <p:nvPr/>
        </p:nvGrpSpPr>
        <p:grpSpPr>
          <a:xfrm>
            <a:off x="2051720" y="1368763"/>
            <a:ext cx="366396" cy="215900"/>
            <a:chOff x="0" y="0"/>
            <a:chExt cx="366742" cy="215900"/>
          </a:xfrm>
        </p:grpSpPr>
        <p:sp>
          <p:nvSpPr>
            <p:cNvPr id="79" name="Freccia in su 78"/>
            <p:cNvSpPr/>
            <p:nvPr/>
          </p:nvSpPr>
          <p:spPr>
            <a:xfrm>
              <a:off x="129396" y="0"/>
              <a:ext cx="107950" cy="215900"/>
            </a:xfrm>
            <a:prstGeom prst="upArrow">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80" name="Freccia in su 79"/>
            <p:cNvSpPr/>
            <p:nvPr/>
          </p:nvSpPr>
          <p:spPr>
            <a:xfrm>
              <a:off x="258792" y="0"/>
              <a:ext cx="107950" cy="215900"/>
            </a:xfrm>
            <a:prstGeom prst="upArrow">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81" name="Freccia in su 80"/>
            <p:cNvSpPr/>
            <p:nvPr/>
          </p:nvSpPr>
          <p:spPr>
            <a:xfrm>
              <a:off x="0" y="0"/>
              <a:ext cx="107950" cy="215900"/>
            </a:xfrm>
            <a:prstGeom prst="upArrow">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82" name="Gruppo 81"/>
          <p:cNvGrpSpPr/>
          <p:nvPr/>
        </p:nvGrpSpPr>
        <p:grpSpPr>
          <a:xfrm>
            <a:off x="2120618" y="2084935"/>
            <a:ext cx="228599" cy="215900"/>
            <a:chOff x="0" y="0"/>
            <a:chExt cx="228720" cy="215900"/>
          </a:xfrm>
        </p:grpSpPr>
        <p:sp>
          <p:nvSpPr>
            <p:cNvPr id="83" name="Freccia in su 82"/>
            <p:cNvSpPr/>
            <p:nvPr/>
          </p:nvSpPr>
          <p:spPr>
            <a:xfrm>
              <a:off x="0" y="0"/>
              <a:ext cx="107950" cy="215900"/>
            </a:xfrm>
            <a:prstGeom prst="upArrow">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sp>
          <p:nvSpPr>
            <p:cNvPr id="84" name="Freccia in su 83"/>
            <p:cNvSpPr/>
            <p:nvPr/>
          </p:nvSpPr>
          <p:spPr>
            <a:xfrm>
              <a:off x="120770" y="0"/>
              <a:ext cx="107950" cy="215900"/>
            </a:xfrm>
            <a:prstGeom prst="upArrow">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Text" lastClr="000000"/>
                </a:solidFill>
                <a:effectLst/>
                <a:uLnTx/>
                <a:uFillTx/>
              </a:endParaRPr>
            </a:p>
          </p:txBody>
        </p:sp>
      </p:grpSp>
      <p:grpSp>
        <p:nvGrpSpPr>
          <p:cNvPr id="5122" name="Gruppo 70"/>
          <p:cNvGrpSpPr>
            <a:grpSpLocks/>
          </p:cNvGrpSpPr>
          <p:nvPr/>
        </p:nvGrpSpPr>
        <p:grpSpPr bwMode="auto">
          <a:xfrm>
            <a:off x="177800" y="73025"/>
            <a:ext cx="228600" cy="215900"/>
            <a:chOff x="0" y="0"/>
            <a:chExt cx="228720" cy="215900"/>
          </a:xfrm>
        </p:grpSpPr>
      </p:grpSp>
      <p:grpSp>
        <p:nvGrpSpPr>
          <p:cNvPr id="5125" name="Gruppo 73"/>
          <p:cNvGrpSpPr>
            <a:grpSpLocks/>
          </p:cNvGrpSpPr>
          <p:nvPr/>
        </p:nvGrpSpPr>
        <p:grpSpPr bwMode="auto">
          <a:xfrm>
            <a:off x="92075" y="-11113"/>
            <a:ext cx="366713" cy="215901"/>
            <a:chOff x="0" y="0"/>
            <a:chExt cx="366742" cy="215900"/>
          </a:xfrm>
        </p:grpSpPr>
      </p:grpSp>
      <p:grpSp>
        <p:nvGrpSpPr>
          <p:cNvPr id="5129" name="Gruppo 77"/>
          <p:cNvGrpSpPr>
            <a:grpSpLocks/>
          </p:cNvGrpSpPr>
          <p:nvPr/>
        </p:nvGrpSpPr>
        <p:grpSpPr bwMode="auto">
          <a:xfrm>
            <a:off x="95250" y="-3175"/>
            <a:ext cx="366713" cy="215900"/>
            <a:chOff x="0" y="0"/>
            <a:chExt cx="366742" cy="215900"/>
          </a:xfrm>
        </p:grpSpPr>
      </p:grpSp>
      <p:grpSp>
        <p:nvGrpSpPr>
          <p:cNvPr id="5134" name="Gruppo 252"/>
          <p:cNvGrpSpPr>
            <a:grpSpLocks/>
          </p:cNvGrpSpPr>
          <p:nvPr/>
        </p:nvGrpSpPr>
        <p:grpSpPr bwMode="auto">
          <a:xfrm>
            <a:off x="182563" y="23813"/>
            <a:ext cx="236537" cy="215900"/>
            <a:chOff x="0" y="0"/>
            <a:chExt cx="237245" cy="215900"/>
          </a:xfrm>
        </p:grpSpPr>
      </p:grpSp>
      <p:grpSp>
        <p:nvGrpSpPr>
          <p:cNvPr id="5137" name="Gruppo 259"/>
          <p:cNvGrpSpPr>
            <a:grpSpLocks/>
          </p:cNvGrpSpPr>
          <p:nvPr/>
        </p:nvGrpSpPr>
        <p:grpSpPr bwMode="auto">
          <a:xfrm>
            <a:off x="185738" y="50800"/>
            <a:ext cx="241300" cy="215900"/>
            <a:chOff x="0" y="0"/>
            <a:chExt cx="241198" cy="215900"/>
          </a:xfrm>
        </p:grpSpPr>
      </p:grpSp>
      <p:grpSp>
        <p:nvGrpSpPr>
          <p:cNvPr id="5141" name="Gruppo 261"/>
          <p:cNvGrpSpPr>
            <a:grpSpLocks/>
          </p:cNvGrpSpPr>
          <p:nvPr/>
        </p:nvGrpSpPr>
        <p:grpSpPr bwMode="auto">
          <a:xfrm>
            <a:off x="200025" y="25400"/>
            <a:ext cx="241300" cy="215900"/>
            <a:chOff x="0" y="0"/>
            <a:chExt cx="241198" cy="215900"/>
          </a:xfrm>
        </p:grpSpPr>
      </p:grpSp>
    </p:spTree>
    <p:extLst>
      <p:ext uri="{BB962C8B-B14F-4D97-AF65-F5344CB8AC3E}">
        <p14:creationId xmlns:p14="http://schemas.microsoft.com/office/powerpoint/2010/main" val="9165796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95536" y="332656"/>
            <a:ext cx="8229600" cy="1512168"/>
          </a:xfrm>
        </p:spPr>
        <p:txBody>
          <a:bodyPr>
            <a:normAutofit/>
          </a:bodyPr>
          <a:lstStyle/>
          <a:p>
            <a:pPr marL="0" indent="0" algn="ctr">
              <a:lnSpc>
                <a:spcPct val="106000"/>
              </a:lnSpc>
              <a:spcAft>
                <a:spcPts val="800"/>
              </a:spcAft>
              <a:buNone/>
            </a:pPr>
            <a:r>
              <a:rPr lang="en-GB" sz="2000" b="1" dirty="0">
                <a:solidFill>
                  <a:schemeClr val="accent1">
                    <a:lumMod val="50000"/>
                  </a:schemeClr>
                </a:solidFill>
                <a:latin typeface="Segoe UI" panose="020B0502040204020203" pitchFamily="34" charset="0"/>
                <a:ea typeface="Calibri" panose="020F0502020204030204" pitchFamily="34" charset="0"/>
                <a:cs typeface="Times New Roman" panose="02020603050405020304" pitchFamily="18" charset="0"/>
              </a:rPr>
              <a:t>Imagining a change toward a healthier future, whether 'Healthy together' or 'We will health you', what do you think will be the most impactful policy areas in fighting the future burden of NCDs?</a:t>
            </a:r>
            <a:endParaRPr lang="it-IT" sz="20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magine 4"/>
          <p:cNvPicPr/>
          <p:nvPr/>
        </p:nvPicPr>
        <p:blipFill>
          <a:blip r:embed="rId3">
            <a:extLst>
              <a:ext uri="{28A0092B-C50C-407E-A947-70E740481C1C}">
                <a14:useLocalDpi xmlns:a14="http://schemas.microsoft.com/office/drawing/2010/main" val="0"/>
              </a:ext>
            </a:extLst>
          </a:blip>
          <a:stretch>
            <a:fillRect/>
          </a:stretch>
        </p:blipFill>
        <p:spPr>
          <a:xfrm>
            <a:off x="467544" y="1484784"/>
            <a:ext cx="8280920" cy="4032448"/>
          </a:xfrm>
          <a:prstGeom prst="rect">
            <a:avLst/>
          </a:prstGeom>
        </p:spPr>
      </p:pic>
    </p:spTree>
    <p:extLst>
      <p:ext uri="{BB962C8B-B14F-4D97-AF65-F5344CB8AC3E}">
        <p14:creationId xmlns:p14="http://schemas.microsoft.com/office/powerpoint/2010/main" val="10812863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CasellaDiTesto 2"/>
          <p:cNvSpPr txBox="1">
            <a:spLocks noChangeArrowheads="1"/>
          </p:cNvSpPr>
          <p:nvPr/>
        </p:nvSpPr>
        <p:spPr bwMode="auto">
          <a:xfrm>
            <a:off x="1223168" y="5373216"/>
            <a:ext cx="6691313"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r>
              <a:rPr lang="it-IT" altLang="it-IT" sz="2800" b="1" dirty="0">
                <a:solidFill>
                  <a:srgbClr val="002060"/>
                </a:solidFill>
              </a:rPr>
              <a:t>“</a:t>
            </a:r>
            <a:r>
              <a:rPr lang="it-IT" altLang="ja-JP" sz="2800" b="1" i="1" dirty="0" err="1">
                <a:solidFill>
                  <a:srgbClr val="002060"/>
                </a:solidFill>
              </a:rPr>
              <a:t>Improving</a:t>
            </a:r>
            <a:r>
              <a:rPr lang="it-IT" altLang="ja-JP" sz="2800" b="1" i="1" dirty="0">
                <a:solidFill>
                  <a:srgbClr val="002060"/>
                </a:solidFill>
              </a:rPr>
              <a:t> </a:t>
            </a:r>
            <a:r>
              <a:rPr lang="it-IT" altLang="ja-JP" sz="2800" b="1" i="1" dirty="0" err="1">
                <a:solidFill>
                  <a:srgbClr val="002060"/>
                </a:solidFill>
              </a:rPr>
              <a:t>health</a:t>
            </a:r>
            <a:r>
              <a:rPr lang="it-IT" altLang="ja-JP" sz="2800" b="1" i="1" dirty="0">
                <a:solidFill>
                  <a:srgbClr val="002060"/>
                </a:solidFill>
              </a:rPr>
              <a:t> in </a:t>
            </a:r>
            <a:r>
              <a:rPr lang="it-IT" altLang="ja-JP" sz="2800" b="1" i="1" dirty="0" err="1">
                <a:solidFill>
                  <a:srgbClr val="002060"/>
                </a:solidFill>
              </a:rPr>
              <a:t>Italy</a:t>
            </a:r>
            <a:r>
              <a:rPr lang="it-IT" altLang="ja-JP" sz="2800" b="1" i="1" dirty="0">
                <a:solidFill>
                  <a:srgbClr val="002060"/>
                </a:solidFill>
              </a:rPr>
              <a:t> and in the world</a:t>
            </a:r>
            <a:r>
              <a:rPr lang="it-IT" altLang="it-IT" sz="2800" b="1" i="1" dirty="0">
                <a:solidFill>
                  <a:srgbClr val="002060"/>
                </a:solidFill>
              </a:rPr>
              <a:t>”</a:t>
            </a:r>
          </a:p>
        </p:txBody>
      </p:sp>
      <p:pic>
        <p:nvPicPr>
          <p:cNvPr id="40963"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2060848"/>
            <a:ext cx="1838094" cy="183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Rettangolo 4"/>
          <p:cNvSpPr>
            <a:spLocks noChangeArrowheads="1"/>
          </p:cNvSpPr>
          <p:nvPr/>
        </p:nvSpPr>
        <p:spPr bwMode="auto">
          <a:xfrm>
            <a:off x="244475" y="358783"/>
            <a:ext cx="8648700" cy="1384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fontAlgn="auto" hangingPunct="1">
              <a:spcBef>
                <a:spcPts val="0"/>
              </a:spcBef>
              <a:spcAft>
                <a:spcPts val="0"/>
              </a:spcAft>
              <a:defRPr/>
            </a:pPr>
            <a:r>
              <a:rPr lang="it-IT" altLang="it-IT" sz="2800" dirty="0">
                <a:solidFill>
                  <a:srgbClr val="002060"/>
                </a:solidFill>
                <a:effectLst>
                  <a:outerShdw blurRad="38100" dist="38100" dir="2700000" algn="tl">
                    <a:srgbClr val="000000"/>
                  </a:outerShdw>
                </a:effectLst>
                <a:latin typeface="Calibri"/>
              </a:rPr>
              <a:t>The</a:t>
            </a:r>
            <a:r>
              <a:rPr lang="it-IT" altLang="it-IT" sz="28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alibri"/>
              </a:rPr>
              <a:t> </a:t>
            </a:r>
            <a:r>
              <a:rPr lang="it-IT" altLang="it-IT" sz="2800" dirty="0">
                <a:solidFill>
                  <a:srgbClr val="002060"/>
                </a:solidFill>
                <a:effectLst>
                  <a:outerShdw blurRad="38100" dist="38100" dir="2700000" algn="tl">
                    <a:srgbClr val="000000"/>
                  </a:outerShdw>
                </a:effectLst>
                <a:latin typeface="Calibri"/>
              </a:rPr>
              <a:t>National </a:t>
            </a:r>
            <a:r>
              <a:rPr lang="it-IT" altLang="it-IT" sz="2800" dirty="0" err="1">
                <a:solidFill>
                  <a:srgbClr val="002060"/>
                </a:solidFill>
                <a:effectLst>
                  <a:outerShdw blurRad="38100" dist="38100" dir="2700000" algn="tl">
                    <a:srgbClr val="000000"/>
                  </a:outerShdw>
                </a:effectLst>
                <a:latin typeface="Calibri"/>
              </a:rPr>
              <a:t>Institute</a:t>
            </a:r>
            <a:r>
              <a:rPr lang="it-IT" altLang="it-IT" sz="2800" dirty="0">
                <a:solidFill>
                  <a:srgbClr val="002060"/>
                </a:solidFill>
                <a:effectLst>
                  <a:outerShdw blurRad="38100" dist="38100" dir="2700000" algn="tl">
                    <a:srgbClr val="000000"/>
                  </a:outerShdw>
                </a:effectLst>
                <a:latin typeface="Calibri"/>
              </a:rPr>
              <a:t> of </a:t>
            </a:r>
            <a:r>
              <a:rPr lang="it-IT" altLang="it-IT" sz="2800" dirty="0" smtClean="0">
                <a:solidFill>
                  <a:srgbClr val="002060"/>
                </a:solidFill>
                <a:effectLst>
                  <a:outerShdw blurRad="38100" dist="38100" dir="2700000" algn="tl">
                    <a:srgbClr val="000000"/>
                  </a:outerShdw>
                </a:effectLst>
                <a:latin typeface="Calibri"/>
              </a:rPr>
              <a:t>H </a:t>
            </a:r>
            <a:r>
              <a:rPr lang="it-IT" altLang="it-IT" sz="2800" dirty="0" err="1" smtClean="0">
                <a:solidFill>
                  <a:srgbClr val="002060"/>
                </a:solidFill>
                <a:effectLst>
                  <a:outerShdw blurRad="38100" dist="38100" dir="2700000" algn="tl">
                    <a:srgbClr val="000000"/>
                  </a:outerShdw>
                </a:effectLst>
                <a:latin typeface="Calibri"/>
              </a:rPr>
              <a:t>ealth</a:t>
            </a:r>
            <a:r>
              <a:rPr lang="it-IT" altLang="it-IT" sz="2800" dirty="0" smtClean="0">
                <a:solidFill>
                  <a:srgbClr val="002060"/>
                </a:solidFill>
                <a:effectLst>
                  <a:outerShdw blurRad="38100" dist="38100" dir="2700000" algn="tl">
                    <a:srgbClr val="000000"/>
                  </a:outerShdw>
                </a:effectLst>
                <a:latin typeface="Calibri"/>
              </a:rPr>
              <a:t> of </a:t>
            </a:r>
            <a:r>
              <a:rPr lang="it-IT" altLang="it-IT" sz="2800" dirty="0" err="1" smtClean="0">
                <a:solidFill>
                  <a:srgbClr val="002060"/>
                </a:solidFill>
                <a:effectLst>
                  <a:outerShdw blurRad="38100" dist="38100" dir="2700000" algn="tl">
                    <a:srgbClr val="000000"/>
                  </a:outerShdw>
                </a:effectLst>
                <a:latin typeface="Calibri"/>
              </a:rPr>
              <a:t>Italy</a:t>
            </a:r>
            <a:r>
              <a:rPr lang="it-IT" altLang="it-IT" sz="2800" dirty="0" smtClean="0">
                <a:solidFill>
                  <a:srgbClr val="002060"/>
                </a:solidFill>
                <a:effectLst>
                  <a:outerShdw blurRad="38100" dist="38100" dir="2700000" algn="tl">
                    <a:srgbClr val="000000"/>
                  </a:outerShdw>
                </a:effectLst>
                <a:latin typeface="Calibri"/>
              </a:rPr>
              <a:t>: </a:t>
            </a:r>
          </a:p>
          <a:p>
            <a:pPr algn="ctr" eaLnBrk="1" fontAlgn="auto" hangingPunct="1">
              <a:spcBef>
                <a:spcPts val="0"/>
              </a:spcBef>
              <a:spcAft>
                <a:spcPts val="0"/>
              </a:spcAft>
              <a:defRPr/>
            </a:pPr>
            <a:r>
              <a:rPr lang="it-IT" altLang="it-IT" sz="2800" dirty="0">
                <a:solidFill>
                  <a:srgbClr val="002060"/>
                </a:solidFill>
                <a:effectLst>
                  <a:outerShdw blurRad="38100" dist="38100" dir="2700000" algn="tl">
                    <a:srgbClr val="000000"/>
                  </a:outerShdw>
                </a:effectLst>
                <a:latin typeface="Calibri"/>
              </a:rPr>
              <a:t>t</a:t>
            </a:r>
            <a:r>
              <a:rPr lang="it-IT" altLang="it-IT" sz="2800" dirty="0" smtClean="0">
                <a:solidFill>
                  <a:srgbClr val="002060"/>
                </a:solidFill>
                <a:effectLst>
                  <a:outerShdw blurRad="38100" dist="38100" dir="2700000" algn="tl">
                    <a:srgbClr val="000000"/>
                  </a:outerShdw>
                </a:effectLst>
                <a:latin typeface="Calibri"/>
              </a:rPr>
              <a:t>he </a:t>
            </a:r>
            <a:r>
              <a:rPr lang="it-IT" altLang="it-IT" sz="2800" dirty="0" err="1" smtClean="0">
                <a:solidFill>
                  <a:srgbClr val="002060"/>
                </a:solidFill>
                <a:effectLst>
                  <a:outerShdw blurRad="38100" dist="38100" dir="2700000" algn="tl">
                    <a:srgbClr val="000000"/>
                  </a:outerShdw>
                </a:effectLst>
                <a:latin typeface="Calibri"/>
              </a:rPr>
              <a:t>health</a:t>
            </a:r>
            <a:r>
              <a:rPr lang="it-IT" altLang="it-IT" sz="2800" dirty="0" smtClean="0">
                <a:solidFill>
                  <a:srgbClr val="002060"/>
                </a:solidFill>
                <a:effectLst>
                  <a:outerShdw blurRad="38100" dist="38100" dir="2700000" algn="tl">
                    <a:srgbClr val="000000"/>
                  </a:outerShdw>
                </a:effectLst>
                <a:latin typeface="Calibri"/>
              </a:rPr>
              <a:t> </a:t>
            </a:r>
            <a:r>
              <a:rPr lang="it-IT" altLang="it-IT" sz="2800" dirty="0" err="1" smtClean="0">
                <a:solidFill>
                  <a:srgbClr val="002060"/>
                </a:solidFill>
                <a:effectLst>
                  <a:outerShdw blurRad="38100" dist="38100" dir="2700000" algn="tl">
                    <a:srgbClr val="000000"/>
                  </a:outerShdw>
                </a:effectLst>
                <a:latin typeface="Calibri"/>
              </a:rPr>
              <a:t>research</a:t>
            </a:r>
            <a:r>
              <a:rPr lang="it-IT" altLang="it-IT" sz="2800" dirty="0" smtClean="0">
                <a:solidFill>
                  <a:srgbClr val="002060"/>
                </a:solidFill>
                <a:effectLst>
                  <a:outerShdw blurRad="38100" dist="38100" dir="2700000" algn="tl">
                    <a:srgbClr val="000000"/>
                  </a:outerShdw>
                </a:effectLst>
                <a:latin typeface="Calibri"/>
              </a:rPr>
              <a:t> and policy </a:t>
            </a:r>
            <a:r>
              <a:rPr lang="it-IT" altLang="it-IT" sz="2800" dirty="0" err="1" smtClean="0">
                <a:solidFill>
                  <a:srgbClr val="002060"/>
                </a:solidFill>
                <a:effectLst>
                  <a:outerShdw blurRad="38100" dist="38100" dir="2700000" algn="tl">
                    <a:srgbClr val="000000"/>
                  </a:outerShdw>
                </a:effectLst>
                <a:latin typeface="Calibri"/>
              </a:rPr>
              <a:t>reference</a:t>
            </a:r>
            <a:r>
              <a:rPr lang="it-IT" altLang="it-IT" sz="2800" dirty="0" smtClean="0">
                <a:solidFill>
                  <a:srgbClr val="002060"/>
                </a:solidFill>
                <a:effectLst>
                  <a:outerShdw blurRad="38100" dist="38100" dir="2700000" algn="tl">
                    <a:srgbClr val="000000"/>
                  </a:outerShdw>
                </a:effectLst>
                <a:latin typeface="Calibri"/>
              </a:rPr>
              <a:t> </a:t>
            </a:r>
            <a:r>
              <a:rPr lang="it-IT" altLang="it-IT" sz="2800" dirty="0">
                <a:solidFill>
                  <a:srgbClr val="002060"/>
                </a:solidFill>
                <a:effectLst>
                  <a:outerShdw blurRad="38100" dist="38100" dir="2700000" algn="tl">
                    <a:srgbClr val="000000"/>
                  </a:outerShdw>
                </a:effectLst>
                <a:latin typeface="Calibri"/>
              </a:rPr>
              <a:t>center in </a:t>
            </a:r>
            <a:r>
              <a:rPr lang="it-IT" altLang="it-IT" sz="2800" dirty="0" err="1">
                <a:solidFill>
                  <a:srgbClr val="002060"/>
                </a:solidFill>
                <a:effectLst>
                  <a:outerShdw blurRad="38100" dist="38100" dir="2700000" algn="tl">
                    <a:srgbClr val="000000"/>
                  </a:outerShdw>
                </a:effectLst>
                <a:latin typeface="Calibri"/>
              </a:rPr>
              <a:t>Italy</a:t>
            </a:r>
            <a:r>
              <a:rPr lang="it-IT" altLang="it-IT" sz="2800" dirty="0">
                <a:solidFill>
                  <a:srgbClr val="002060"/>
                </a:solidFill>
                <a:effectLst>
                  <a:outerShdw blurRad="38100" dist="38100" dir="2700000" algn="tl">
                    <a:srgbClr val="000000"/>
                  </a:outerShdw>
                </a:effectLst>
                <a:latin typeface="Calibri"/>
              </a:rPr>
              <a:t> </a:t>
            </a:r>
            <a:br>
              <a:rPr lang="it-IT" altLang="it-IT" sz="2800" dirty="0">
                <a:solidFill>
                  <a:srgbClr val="002060"/>
                </a:solidFill>
                <a:effectLst>
                  <a:outerShdw blurRad="38100" dist="38100" dir="2700000" algn="tl">
                    <a:srgbClr val="000000"/>
                  </a:outerShdw>
                </a:effectLst>
                <a:latin typeface="Calibri"/>
              </a:rPr>
            </a:br>
            <a:endParaRPr lang="it-IT" altLang="it-IT" sz="2800" dirty="0">
              <a:solidFill>
                <a:srgbClr val="002060"/>
              </a:solidFill>
              <a:effectLst>
                <a:outerShdw blurRad="38100" dist="38100" dir="2700000" algn="tl">
                  <a:srgbClr val="000000"/>
                </a:outerShdw>
              </a:effectLst>
              <a:latin typeface="Calibri"/>
            </a:endParaRPr>
          </a:p>
        </p:txBody>
      </p:sp>
      <p:sp>
        <p:nvSpPr>
          <p:cNvPr id="40965" name="CasellaDiTesto 6"/>
          <p:cNvSpPr txBox="1">
            <a:spLocks noChangeArrowheads="1"/>
          </p:cNvSpPr>
          <p:nvPr/>
        </p:nvSpPr>
        <p:spPr bwMode="auto">
          <a:xfrm>
            <a:off x="323850" y="1484313"/>
            <a:ext cx="309562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r>
              <a:rPr lang="it-IT" altLang="x-none" sz="1800" b="1">
                <a:solidFill>
                  <a:srgbClr val="002060"/>
                </a:solidFill>
              </a:rPr>
              <a:t>Mission:</a:t>
            </a:r>
            <a:r>
              <a:rPr lang="it-IT" altLang="x-none" sz="1800" i="1">
                <a:solidFill>
                  <a:srgbClr val="002060"/>
                </a:solidFill>
              </a:rPr>
              <a:t>. The National Institute of Health (Istituto Superiore di Sanità) is the leading technical and scientific body of the Italian National Health Service. Its activities include research, clinical trials, control, and training. It also serves as a major national clearing house for technical and scientific information on public health-related issues. </a:t>
            </a:r>
          </a:p>
        </p:txBody>
      </p:sp>
      <p:sp>
        <p:nvSpPr>
          <p:cNvPr id="40966" name="CasellaDiTesto 7"/>
          <p:cNvSpPr txBox="1">
            <a:spLocks noChangeArrowheads="1"/>
          </p:cNvSpPr>
          <p:nvPr/>
        </p:nvSpPr>
        <p:spPr bwMode="auto">
          <a:xfrm>
            <a:off x="5724525" y="1628775"/>
            <a:ext cx="3240088"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r>
              <a:rPr lang="it-IT" altLang="x-none" sz="1800" b="1">
                <a:solidFill>
                  <a:srgbClr val="002060"/>
                </a:solidFill>
              </a:rPr>
              <a:t>Vision: </a:t>
            </a:r>
            <a:r>
              <a:rPr lang="en-US" altLang="x-none" sz="1800" i="1">
                <a:solidFill>
                  <a:srgbClr val="002060"/>
                </a:solidFill>
              </a:rPr>
              <a:t>The National Institute of Health produces knowledge through basic and applied research activities and disseminates knowledge and scientific evidence to decision-makers , economists and citizens in order to protect and promote public health </a:t>
            </a:r>
            <a:endParaRPr lang="it-IT" altLang="x-none" sz="1800" i="1">
              <a:solidFill>
                <a:srgbClr val="00206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95536" y="332656"/>
            <a:ext cx="8229600" cy="1512168"/>
          </a:xfrm>
        </p:spPr>
        <p:txBody>
          <a:bodyPr>
            <a:normAutofit/>
          </a:bodyPr>
          <a:lstStyle/>
          <a:p>
            <a:pPr marL="0" indent="0" algn="just">
              <a:lnSpc>
                <a:spcPct val="106000"/>
              </a:lnSpc>
              <a:spcAft>
                <a:spcPts val="800"/>
              </a:spcAft>
              <a:buNone/>
            </a:pPr>
            <a:r>
              <a:rPr lang="en-GB" b="1" dirty="0">
                <a:solidFill>
                  <a:schemeClr val="accent1">
                    <a:lumMod val="50000"/>
                  </a:schemeClr>
                </a:solidFill>
                <a:latin typeface="Segoe UI" panose="020B0502040204020203" pitchFamily="34" charset="0"/>
                <a:ea typeface="Calibri" panose="020F0502020204030204" pitchFamily="34" charset="0"/>
                <a:cs typeface="Times New Roman" panose="02020603050405020304" pitchFamily="18" charset="0"/>
              </a:rPr>
              <a:t>Policy Areas </a:t>
            </a:r>
            <a:endParaRPr lang="it-IT"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ella 1"/>
          <p:cNvGraphicFramePr>
            <a:graphicFrameLocks noGrp="1"/>
          </p:cNvGraphicFramePr>
          <p:nvPr>
            <p:extLst>
              <p:ext uri="{D42A27DB-BD31-4B8C-83A1-F6EECF244321}">
                <p14:modId xmlns:p14="http://schemas.microsoft.com/office/powerpoint/2010/main" val="343660262"/>
              </p:ext>
            </p:extLst>
          </p:nvPr>
        </p:nvGraphicFramePr>
        <p:xfrm>
          <a:off x="395536" y="1268760"/>
          <a:ext cx="8352928" cy="4020243"/>
        </p:xfrm>
        <a:graphic>
          <a:graphicData uri="http://schemas.openxmlformats.org/drawingml/2006/table">
            <a:tbl>
              <a:tblPr firstRow="1" firstCol="1" bandRow="1"/>
              <a:tblGrid>
                <a:gridCol w="5616509">
                  <a:extLst>
                    <a:ext uri="{9D8B030D-6E8A-4147-A177-3AD203B41FA5}">
                      <a16:colId xmlns="" xmlns:a16="http://schemas.microsoft.com/office/drawing/2014/main" val="20000"/>
                    </a:ext>
                  </a:extLst>
                </a:gridCol>
                <a:gridCol w="2736419">
                  <a:extLst>
                    <a:ext uri="{9D8B030D-6E8A-4147-A177-3AD203B41FA5}">
                      <a16:colId xmlns="" xmlns:a16="http://schemas.microsoft.com/office/drawing/2014/main" val="20001"/>
                    </a:ext>
                  </a:extLst>
                </a:gridCol>
              </a:tblGrid>
              <a:tr h="683806">
                <a:tc>
                  <a:txBody>
                    <a:bodyPr/>
                    <a:lstStyle/>
                    <a:p>
                      <a:pPr>
                        <a:lnSpc>
                          <a:spcPct val="107000"/>
                        </a:lnSpc>
                      </a:pPr>
                      <a:endParaRPr lang="it-IT" sz="1600" dirty="0">
                        <a:effectLst/>
                        <a:latin typeface="Calibri" panose="020F0502020204030204" pitchFamily="34"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b="1" dirty="0">
                          <a:effectLst/>
                          <a:latin typeface="Calibri Light" panose="020F0302020204030204" pitchFamily="34" charset="0"/>
                          <a:ea typeface="Times New Roman" panose="02020603050405020304" pitchFamily="18" charset="0"/>
                          <a:cs typeface="Segoe UI" panose="020B0502040204020203" pitchFamily="34" charset="0"/>
                        </a:rPr>
                        <a:t> Highly impactful &amp; very impactful </a:t>
                      </a:r>
                      <a:endParaRPr lang="it-IT" sz="1600" dirty="0">
                        <a:effectLst/>
                        <a:latin typeface="Helvetica" panose="020B060402020202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extLst>
                  <a:ext uri="{0D108BD9-81ED-4DB2-BD59-A6C34878D82A}">
                    <a16:rowId xmlns="" xmlns:a16="http://schemas.microsoft.com/office/drawing/2014/main" val="10000"/>
                  </a:ext>
                </a:extLst>
              </a:tr>
              <a:tr h="372071">
                <a:tc>
                  <a:txBody>
                    <a:bodyPr/>
                    <a:lstStyle/>
                    <a:p>
                      <a:pPr algn="l">
                        <a:lnSpc>
                          <a:spcPct val="107000"/>
                        </a:lnSpc>
                        <a:spcAft>
                          <a:spcPts val="0"/>
                        </a:spcAft>
                      </a:pPr>
                      <a:r>
                        <a:rPr lang="en-GB" sz="1600" b="1" dirty="0">
                          <a:effectLst/>
                          <a:latin typeface="Calibri Light" panose="020F0302020204030204" pitchFamily="34" charset="0"/>
                          <a:ea typeface="Times New Roman" panose="02020603050405020304" pitchFamily="18" charset="0"/>
                          <a:cs typeface="Segoe UI" panose="020B0502040204020203" pitchFamily="34" charset="0"/>
                        </a:rPr>
                        <a:t>Healthy environment**</a:t>
                      </a:r>
                      <a:endParaRPr lang="it-IT" sz="1600" dirty="0">
                        <a:effectLst/>
                        <a:latin typeface="Helvetica" panose="020B060402020202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lnSpc>
                          <a:spcPct val="107000"/>
                        </a:lnSpc>
                        <a:spcAft>
                          <a:spcPts val="0"/>
                        </a:spcAft>
                      </a:pPr>
                      <a:r>
                        <a:rPr lang="en-GB" sz="1600" b="1" dirty="0">
                          <a:effectLst/>
                          <a:latin typeface="Calibri Light" panose="020F0302020204030204" pitchFamily="34" charset="0"/>
                          <a:ea typeface="Times New Roman" panose="02020603050405020304" pitchFamily="18" charset="0"/>
                          <a:cs typeface="Segoe UI" panose="020B0502040204020203" pitchFamily="34" charset="0"/>
                        </a:rPr>
                        <a:t>83%</a:t>
                      </a:r>
                      <a:endParaRPr lang="it-IT" sz="1600" dirty="0">
                        <a:effectLst/>
                        <a:latin typeface="Helvetica" panose="020B060402020202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1"/>
                  </a:ext>
                </a:extLst>
              </a:tr>
              <a:tr h="372071">
                <a:tc>
                  <a:txBody>
                    <a:bodyPr/>
                    <a:lstStyle/>
                    <a:p>
                      <a:pPr algn="l">
                        <a:lnSpc>
                          <a:spcPct val="107000"/>
                        </a:lnSpc>
                        <a:spcAft>
                          <a:spcPts val="0"/>
                        </a:spcAft>
                      </a:pPr>
                      <a:r>
                        <a:rPr lang="en-GB" sz="1600" b="1" dirty="0">
                          <a:effectLst/>
                          <a:latin typeface="Calibri Light" panose="020F0302020204030204" pitchFamily="34" charset="0"/>
                          <a:ea typeface="Times New Roman" panose="02020603050405020304" pitchFamily="18" charset="0"/>
                          <a:cs typeface="Segoe UI" panose="020B0502040204020203" pitchFamily="34" charset="0"/>
                        </a:rPr>
                        <a:t>Health education and information**</a:t>
                      </a:r>
                      <a:endParaRPr lang="it-IT" sz="1600" dirty="0">
                        <a:effectLst/>
                        <a:latin typeface="Helvetica" panose="020B060402020202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lnSpc>
                          <a:spcPct val="107000"/>
                        </a:lnSpc>
                        <a:spcAft>
                          <a:spcPts val="0"/>
                        </a:spcAft>
                      </a:pPr>
                      <a:r>
                        <a:rPr lang="en-GB" sz="1600" b="1" dirty="0">
                          <a:effectLst/>
                          <a:latin typeface="Calibri Light" panose="020F0302020204030204" pitchFamily="34" charset="0"/>
                          <a:ea typeface="Times New Roman" panose="02020603050405020304" pitchFamily="18" charset="0"/>
                          <a:cs typeface="Segoe UI" panose="020B0502040204020203" pitchFamily="34" charset="0"/>
                        </a:rPr>
                        <a:t>80%</a:t>
                      </a:r>
                      <a:endParaRPr lang="it-IT" sz="1600" dirty="0">
                        <a:effectLst/>
                        <a:latin typeface="Helvetica" panose="020B060402020202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2"/>
                  </a:ext>
                </a:extLst>
              </a:tr>
              <a:tr h="341903">
                <a:tc>
                  <a:txBody>
                    <a:bodyPr/>
                    <a:lstStyle/>
                    <a:p>
                      <a:pPr algn="l">
                        <a:lnSpc>
                          <a:spcPct val="107000"/>
                        </a:lnSpc>
                        <a:spcAft>
                          <a:spcPts val="0"/>
                        </a:spcAft>
                      </a:pPr>
                      <a:r>
                        <a:rPr lang="en-GB" sz="1600" b="1" dirty="0">
                          <a:effectLst/>
                          <a:latin typeface="Calibri Light" panose="020F0302020204030204" pitchFamily="34" charset="0"/>
                          <a:ea typeface="Times New Roman" panose="02020603050405020304" pitchFamily="18" charset="0"/>
                          <a:cs typeface="Segoe UI" panose="020B0502040204020203" pitchFamily="34" charset="0"/>
                        </a:rPr>
                        <a:t>Ameliorating living and working conditions**</a:t>
                      </a:r>
                      <a:endParaRPr lang="it-IT" sz="1600" b="1" dirty="0">
                        <a:effectLst/>
                        <a:latin typeface="Helvetica" panose="020B060402020202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lnSpc>
                          <a:spcPct val="107000"/>
                        </a:lnSpc>
                        <a:spcAft>
                          <a:spcPts val="0"/>
                        </a:spcAft>
                      </a:pPr>
                      <a:r>
                        <a:rPr lang="en-GB" sz="1600" dirty="0">
                          <a:effectLst/>
                          <a:latin typeface="Calibri Light" panose="020F0302020204030204" pitchFamily="34" charset="0"/>
                          <a:ea typeface="Times New Roman" panose="02020603050405020304" pitchFamily="18" charset="0"/>
                          <a:cs typeface="Segoe UI" panose="020B0502040204020203" pitchFamily="34" charset="0"/>
                        </a:rPr>
                        <a:t>75%</a:t>
                      </a:r>
                      <a:endParaRPr lang="it-IT" sz="1600" dirty="0">
                        <a:effectLst/>
                        <a:latin typeface="Helvetica" panose="020B060402020202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3"/>
                  </a:ext>
                </a:extLst>
              </a:tr>
              <a:tr h="301679">
                <a:tc>
                  <a:txBody>
                    <a:bodyPr/>
                    <a:lstStyle/>
                    <a:p>
                      <a:pPr algn="l">
                        <a:lnSpc>
                          <a:spcPct val="107000"/>
                        </a:lnSpc>
                        <a:spcAft>
                          <a:spcPts val="0"/>
                        </a:spcAft>
                      </a:pPr>
                      <a:r>
                        <a:rPr lang="en-GB" sz="1600" b="1" dirty="0">
                          <a:effectLst/>
                          <a:latin typeface="Calibri Light" panose="020F0302020204030204" pitchFamily="34" charset="0"/>
                          <a:ea typeface="Times New Roman" panose="02020603050405020304" pitchFamily="18" charset="0"/>
                          <a:cs typeface="Segoe UI" panose="020B0502040204020203" pitchFamily="34" charset="0"/>
                        </a:rPr>
                        <a:t>Healthy food production**</a:t>
                      </a:r>
                      <a:endParaRPr lang="it-IT" sz="1600" b="1" dirty="0">
                        <a:effectLst/>
                        <a:latin typeface="Helvetica" panose="020B060402020202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lnSpc>
                          <a:spcPct val="107000"/>
                        </a:lnSpc>
                        <a:spcAft>
                          <a:spcPts val="0"/>
                        </a:spcAft>
                      </a:pPr>
                      <a:r>
                        <a:rPr lang="en-GB" sz="1600" dirty="0">
                          <a:effectLst/>
                          <a:latin typeface="Calibri Light" panose="020F0302020204030204" pitchFamily="34" charset="0"/>
                          <a:ea typeface="Times New Roman" panose="02020603050405020304" pitchFamily="18" charset="0"/>
                          <a:cs typeface="Segoe UI" panose="020B0502040204020203" pitchFamily="34" charset="0"/>
                        </a:rPr>
                        <a:t>74%</a:t>
                      </a:r>
                      <a:endParaRPr lang="it-IT" sz="1600" dirty="0">
                        <a:effectLst/>
                        <a:latin typeface="Helvetica" panose="020B060402020202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4"/>
                  </a:ext>
                </a:extLst>
              </a:tr>
              <a:tr h="382127">
                <a:tc>
                  <a:txBody>
                    <a:bodyPr/>
                    <a:lstStyle/>
                    <a:p>
                      <a:pPr algn="l">
                        <a:lnSpc>
                          <a:spcPct val="107000"/>
                        </a:lnSpc>
                        <a:spcAft>
                          <a:spcPts val="0"/>
                        </a:spcAft>
                      </a:pPr>
                      <a:r>
                        <a:rPr lang="en-GB" sz="1600" b="1" dirty="0">
                          <a:effectLst/>
                          <a:latin typeface="Calibri Light" panose="020F0302020204030204" pitchFamily="34" charset="0"/>
                          <a:ea typeface="Times New Roman" panose="02020603050405020304" pitchFamily="18" charset="0"/>
                          <a:cs typeface="Segoe UI" panose="020B0502040204020203" pitchFamily="34" charset="0"/>
                        </a:rPr>
                        <a:t>Behavioural risk factors and biomedical determinants</a:t>
                      </a:r>
                      <a:endParaRPr lang="it-IT" sz="1600" b="1" dirty="0">
                        <a:effectLst/>
                        <a:latin typeface="Helvetica" panose="020B060402020202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lnSpc>
                          <a:spcPct val="107000"/>
                        </a:lnSpc>
                        <a:spcAft>
                          <a:spcPts val="0"/>
                        </a:spcAft>
                      </a:pPr>
                      <a:r>
                        <a:rPr lang="en-GB" sz="1600" dirty="0">
                          <a:effectLst/>
                          <a:latin typeface="Calibri Light" panose="020F0302020204030204" pitchFamily="34" charset="0"/>
                          <a:ea typeface="Times New Roman" panose="02020603050405020304" pitchFamily="18" charset="0"/>
                          <a:cs typeface="Segoe UI" panose="020B0502040204020203" pitchFamily="34" charset="0"/>
                        </a:rPr>
                        <a:t>72%</a:t>
                      </a:r>
                      <a:endParaRPr lang="it-IT" sz="1600" dirty="0">
                        <a:effectLst/>
                        <a:latin typeface="Helvetica" panose="020B060402020202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5"/>
                  </a:ext>
                </a:extLst>
              </a:tr>
              <a:tr h="372071">
                <a:tc>
                  <a:txBody>
                    <a:bodyPr/>
                    <a:lstStyle/>
                    <a:p>
                      <a:pPr algn="l">
                        <a:lnSpc>
                          <a:spcPct val="107000"/>
                        </a:lnSpc>
                        <a:spcAft>
                          <a:spcPts val="0"/>
                        </a:spcAft>
                      </a:pPr>
                      <a:r>
                        <a:rPr lang="en-GB" sz="1600" b="1" dirty="0">
                          <a:effectLst/>
                          <a:latin typeface="Calibri Light" panose="020F0302020204030204" pitchFamily="34" charset="0"/>
                          <a:ea typeface="Times New Roman" panose="02020603050405020304" pitchFamily="18" charset="0"/>
                          <a:cs typeface="Segoe UI" panose="020B0502040204020203" pitchFamily="34" charset="0"/>
                        </a:rPr>
                        <a:t>Promoting universal access to healthcare</a:t>
                      </a:r>
                      <a:endParaRPr lang="it-IT" sz="1600" b="1" dirty="0">
                        <a:effectLst/>
                        <a:latin typeface="Helvetica" panose="020B060402020202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lnSpc>
                          <a:spcPct val="107000"/>
                        </a:lnSpc>
                        <a:spcAft>
                          <a:spcPts val="0"/>
                        </a:spcAft>
                      </a:pPr>
                      <a:r>
                        <a:rPr lang="en-GB" sz="1600" dirty="0">
                          <a:effectLst/>
                          <a:latin typeface="Calibri Light" panose="020F0302020204030204" pitchFamily="34" charset="0"/>
                          <a:ea typeface="Times New Roman" panose="02020603050405020304" pitchFamily="18" charset="0"/>
                          <a:cs typeface="Segoe UI" panose="020B0502040204020203" pitchFamily="34" charset="0"/>
                        </a:rPr>
                        <a:t>71%</a:t>
                      </a:r>
                      <a:endParaRPr lang="it-IT" sz="1600" dirty="0">
                        <a:effectLst/>
                        <a:latin typeface="Helvetica" panose="020B060402020202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6"/>
                  </a:ext>
                </a:extLst>
              </a:tr>
              <a:tr h="341903">
                <a:tc>
                  <a:txBody>
                    <a:bodyPr/>
                    <a:lstStyle/>
                    <a:p>
                      <a:pPr algn="l">
                        <a:lnSpc>
                          <a:spcPct val="107000"/>
                        </a:lnSpc>
                        <a:spcAft>
                          <a:spcPts val="0"/>
                        </a:spcAft>
                      </a:pPr>
                      <a:r>
                        <a:rPr lang="en-GB" sz="1600" b="1" dirty="0">
                          <a:effectLst/>
                          <a:latin typeface="Calibri Light" panose="020F0302020204030204" pitchFamily="34" charset="0"/>
                          <a:ea typeface="Times New Roman" panose="02020603050405020304" pitchFamily="18" charset="0"/>
                          <a:cs typeface="Segoe UI" panose="020B0502040204020203" pitchFamily="34" charset="0"/>
                        </a:rPr>
                        <a:t>Fighting unemployment</a:t>
                      </a:r>
                      <a:endParaRPr lang="it-IT" sz="1600" b="1" dirty="0">
                        <a:effectLst/>
                        <a:latin typeface="Helvetica" panose="020B060402020202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lnSpc>
                          <a:spcPct val="107000"/>
                        </a:lnSpc>
                        <a:spcAft>
                          <a:spcPts val="0"/>
                        </a:spcAft>
                      </a:pPr>
                      <a:r>
                        <a:rPr lang="en-GB" sz="1600" dirty="0">
                          <a:effectLst/>
                          <a:latin typeface="Calibri Light" panose="020F0302020204030204" pitchFamily="34" charset="0"/>
                          <a:ea typeface="Times New Roman" panose="02020603050405020304" pitchFamily="18" charset="0"/>
                          <a:cs typeface="Segoe UI" panose="020B0502040204020203" pitchFamily="34" charset="0"/>
                        </a:rPr>
                        <a:t>70%</a:t>
                      </a:r>
                      <a:endParaRPr lang="it-IT" sz="1600" dirty="0">
                        <a:effectLst/>
                        <a:latin typeface="Helvetica" panose="020B060402020202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7"/>
                  </a:ext>
                </a:extLst>
              </a:tr>
              <a:tr h="301679">
                <a:tc>
                  <a:txBody>
                    <a:bodyPr/>
                    <a:lstStyle/>
                    <a:p>
                      <a:pPr algn="l">
                        <a:lnSpc>
                          <a:spcPct val="107000"/>
                        </a:lnSpc>
                        <a:spcAft>
                          <a:spcPts val="0"/>
                        </a:spcAft>
                      </a:pPr>
                      <a:r>
                        <a:rPr lang="en-GB" sz="1600" b="1" dirty="0">
                          <a:effectLst/>
                          <a:latin typeface="Calibri Light" panose="020F0302020204030204" pitchFamily="34" charset="0"/>
                          <a:ea typeface="Times New Roman" panose="02020603050405020304" pitchFamily="18" charset="0"/>
                          <a:cs typeface="Segoe UI" panose="020B0502040204020203" pitchFamily="34" charset="0"/>
                        </a:rPr>
                        <a:t>Healthy housing</a:t>
                      </a:r>
                      <a:endParaRPr lang="it-IT" sz="1600" b="1" dirty="0">
                        <a:effectLst/>
                        <a:latin typeface="Helvetica" panose="020B060402020202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lnSpc>
                          <a:spcPct val="107000"/>
                        </a:lnSpc>
                        <a:spcAft>
                          <a:spcPts val="0"/>
                        </a:spcAft>
                      </a:pPr>
                      <a:r>
                        <a:rPr lang="en-GB" sz="1600" dirty="0">
                          <a:effectLst/>
                          <a:latin typeface="Calibri Light" panose="020F0302020204030204" pitchFamily="34" charset="0"/>
                          <a:ea typeface="Times New Roman" panose="02020603050405020304" pitchFamily="18" charset="0"/>
                          <a:cs typeface="Segoe UI" panose="020B0502040204020203" pitchFamily="34" charset="0"/>
                        </a:rPr>
                        <a:t>60%</a:t>
                      </a:r>
                      <a:endParaRPr lang="it-IT" sz="1600" dirty="0">
                        <a:effectLst/>
                        <a:latin typeface="Helvetica" panose="020B060402020202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8"/>
                  </a:ext>
                </a:extLst>
              </a:tr>
              <a:tr h="550933">
                <a:tc>
                  <a:txBody>
                    <a:bodyPr/>
                    <a:lstStyle/>
                    <a:p>
                      <a:pPr algn="l">
                        <a:lnSpc>
                          <a:spcPct val="107000"/>
                        </a:lnSpc>
                        <a:spcAft>
                          <a:spcPts val="0"/>
                        </a:spcAft>
                      </a:pPr>
                      <a:r>
                        <a:rPr lang="en-GB" sz="1600" b="1" dirty="0">
                          <a:effectLst/>
                          <a:latin typeface="Calibri Light" panose="020F0302020204030204" pitchFamily="34" charset="0"/>
                          <a:ea typeface="Times New Roman" panose="02020603050405020304" pitchFamily="18" charset="0"/>
                          <a:cs typeface="Segoe UI" panose="020B0502040204020203" pitchFamily="34" charset="0"/>
                        </a:rPr>
                        <a:t>Fostering innovation in medicine for both treatment and prevention**</a:t>
                      </a:r>
                      <a:endParaRPr lang="it-IT" sz="1600" dirty="0">
                        <a:effectLst/>
                        <a:latin typeface="Helvetica" panose="020B060402020202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lnSpc>
                          <a:spcPct val="107000"/>
                        </a:lnSpc>
                        <a:spcAft>
                          <a:spcPts val="0"/>
                        </a:spcAft>
                      </a:pPr>
                      <a:r>
                        <a:rPr lang="en-GB" sz="1600" b="1" dirty="0">
                          <a:effectLst/>
                          <a:latin typeface="Calibri Light" panose="020F0302020204030204" pitchFamily="34" charset="0"/>
                          <a:ea typeface="Times New Roman" panose="02020603050405020304" pitchFamily="18" charset="0"/>
                          <a:cs typeface="Segoe UI" panose="020B0502040204020203" pitchFamily="34" charset="0"/>
                        </a:rPr>
                        <a:t>56%</a:t>
                      </a:r>
                      <a:endParaRPr lang="it-IT" sz="1600" dirty="0">
                        <a:effectLst/>
                        <a:latin typeface="Helvetica" panose="020B060402020202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9"/>
                  </a:ext>
                </a:extLst>
              </a:tr>
            </a:tbl>
          </a:graphicData>
        </a:graphic>
      </p:graphicFrame>
    </p:spTree>
    <p:extLst>
      <p:ext uri="{BB962C8B-B14F-4D97-AF65-F5344CB8AC3E}">
        <p14:creationId xmlns:p14="http://schemas.microsoft.com/office/powerpoint/2010/main" val="6446590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 r="-1450" b="46072"/>
          <a:stretch/>
        </p:blipFill>
        <p:spPr bwMode="auto">
          <a:xfrm>
            <a:off x="179512" y="641584"/>
            <a:ext cx="8846235" cy="5253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ttangolo 3"/>
          <p:cNvSpPr/>
          <p:nvPr/>
        </p:nvSpPr>
        <p:spPr>
          <a:xfrm>
            <a:off x="611560" y="28620"/>
            <a:ext cx="8201025" cy="461665"/>
          </a:xfrm>
          <a:prstGeom prst="rect">
            <a:avLst/>
          </a:prstGeom>
        </p:spPr>
        <p:txBody>
          <a:bodyPr wrap="square">
            <a:spAutoFit/>
          </a:bodyPr>
          <a:lstStyle/>
          <a:p>
            <a:pPr algn="ctr"/>
            <a:r>
              <a:rPr lang="en-US" sz="2400" dirty="0">
                <a:solidFill>
                  <a:schemeClr val="accent1">
                    <a:lumMod val="50000"/>
                  </a:schemeClr>
                </a:solidFill>
              </a:rPr>
              <a:t>List of </a:t>
            </a:r>
            <a:r>
              <a:rPr lang="en-US" sz="2400" dirty="0" smtClean="0">
                <a:solidFill>
                  <a:schemeClr val="accent1">
                    <a:lumMod val="50000"/>
                  </a:schemeClr>
                </a:solidFill>
              </a:rPr>
              <a:t>future policy </a:t>
            </a:r>
            <a:r>
              <a:rPr lang="en-US" sz="2400" dirty="0">
                <a:solidFill>
                  <a:schemeClr val="accent1">
                    <a:lumMod val="50000"/>
                  </a:schemeClr>
                </a:solidFill>
              </a:rPr>
              <a:t>options </a:t>
            </a:r>
            <a:r>
              <a:rPr lang="en-US" sz="2400" dirty="0" smtClean="0">
                <a:solidFill>
                  <a:schemeClr val="accent1">
                    <a:lumMod val="50000"/>
                  </a:schemeClr>
                </a:solidFill>
              </a:rPr>
              <a:t>identified (1)</a:t>
            </a:r>
            <a:endParaRPr lang="en-US" sz="2400" dirty="0">
              <a:solidFill>
                <a:schemeClr val="accent1">
                  <a:lumMod val="50000"/>
                </a:schemeClr>
              </a:solidFill>
            </a:endParaRPr>
          </a:p>
        </p:txBody>
      </p:sp>
    </p:spTree>
    <p:extLst>
      <p:ext uri="{BB962C8B-B14F-4D97-AF65-F5344CB8AC3E}">
        <p14:creationId xmlns:p14="http://schemas.microsoft.com/office/powerpoint/2010/main" val="5656285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53641"/>
          <a:stretch/>
        </p:blipFill>
        <p:spPr bwMode="auto">
          <a:xfrm>
            <a:off x="316606" y="908720"/>
            <a:ext cx="8790932" cy="455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ttangolo 4"/>
          <p:cNvSpPr/>
          <p:nvPr/>
        </p:nvSpPr>
        <p:spPr>
          <a:xfrm>
            <a:off x="341708" y="188640"/>
            <a:ext cx="8201025" cy="461665"/>
          </a:xfrm>
          <a:prstGeom prst="rect">
            <a:avLst/>
          </a:prstGeom>
        </p:spPr>
        <p:txBody>
          <a:bodyPr wrap="square">
            <a:spAutoFit/>
          </a:bodyPr>
          <a:lstStyle/>
          <a:p>
            <a:pPr algn="ctr"/>
            <a:r>
              <a:rPr lang="en-US" sz="2400" dirty="0">
                <a:solidFill>
                  <a:schemeClr val="accent1">
                    <a:lumMod val="50000"/>
                  </a:schemeClr>
                </a:solidFill>
              </a:rPr>
              <a:t>List of </a:t>
            </a:r>
            <a:r>
              <a:rPr lang="en-US" sz="2400" dirty="0" smtClean="0">
                <a:solidFill>
                  <a:schemeClr val="accent1">
                    <a:lumMod val="50000"/>
                  </a:schemeClr>
                </a:solidFill>
              </a:rPr>
              <a:t>future policy </a:t>
            </a:r>
            <a:r>
              <a:rPr lang="en-US" sz="2400">
                <a:solidFill>
                  <a:schemeClr val="accent1">
                    <a:lumMod val="50000"/>
                  </a:schemeClr>
                </a:solidFill>
              </a:rPr>
              <a:t>options </a:t>
            </a:r>
            <a:r>
              <a:rPr lang="en-US" sz="2400" smtClean="0">
                <a:solidFill>
                  <a:schemeClr val="accent1">
                    <a:lumMod val="50000"/>
                  </a:schemeClr>
                </a:solidFill>
              </a:rPr>
              <a:t>identified (2)</a:t>
            </a:r>
            <a:endParaRPr lang="en-US" sz="2400" dirty="0">
              <a:solidFill>
                <a:schemeClr val="accent1">
                  <a:lumMod val="50000"/>
                </a:schemeClr>
              </a:solidFill>
            </a:endParaRPr>
          </a:p>
        </p:txBody>
      </p:sp>
    </p:spTree>
    <p:extLst>
      <p:ext uri="{BB962C8B-B14F-4D97-AF65-F5344CB8AC3E}">
        <p14:creationId xmlns:p14="http://schemas.microsoft.com/office/powerpoint/2010/main" val="18863675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3"/>
          <a:stretch>
            <a:fillRect/>
          </a:stretch>
        </p:blipFill>
        <p:spPr>
          <a:xfrm>
            <a:off x="1964701" y="2483005"/>
            <a:ext cx="4919104" cy="1198728"/>
          </a:xfrm>
          <a:prstGeom prst="rect">
            <a:avLst/>
          </a:prstGeom>
        </p:spPr>
      </p:pic>
      <p:sp>
        <p:nvSpPr>
          <p:cNvPr id="8" name="CasellaDiTesto 7"/>
          <p:cNvSpPr txBox="1"/>
          <p:nvPr/>
        </p:nvSpPr>
        <p:spPr>
          <a:xfrm>
            <a:off x="979577" y="4149080"/>
            <a:ext cx="7194470" cy="1107996"/>
          </a:xfrm>
          <a:prstGeom prst="rect">
            <a:avLst/>
          </a:prstGeom>
          <a:noFill/>
        </p:spPr>
        <p:txBody>
          <a:bodyPr wrap="none" rtlCol="0">
            <a:spAutoFit/>
          </a:bodyPr>
          <a:lstStyle/>
          <a:p>
            <a:pPr algn="ctr">
              <a:lnSpc>
                <a:spcPct val="150000"/>
              </a:lnSpc>
            </a:pPr>
            <a:r>
              <a:rPr lang="it-IT" sz="1200" dirty="0" smtClean="0">
                <a:solidFill>
                  <a:srgbClr val="FFFFFF"/>
                </a:solidFill>
              </a:rPr>
              <a:t>A CSA </a:t>
            </a:r>
            <a:r>
              <a:rPr lang="en-US" sz="1200" b="1" dirty="0">
                <a:solidFill>
                  <a:srgbClr val="FFFFFF"/>
                </a:solidFill>
              </a:rPr>
              <a:t>Born to identify the European Health Care common challenges and organizational needs, </a:t>
            </a:r>
            <a:endParaRPr lang="en-US" sz="1200" b="1" dirty="0" smtClean="0">
              <a:solidFill>
                <a:srgbClr val="FFFFFF"/>
              </a:solidFill>
            </a:endParaRPr>
          </a:p>
          <a:p>
            <a:pPr algn="ctr">
              <a:lnSpc>
                <a:spcPct val="150000"/>
              </a:lnSpc>
            </a:pPr>
            <a:r>
              <a:rPr lang="en-US" sz="1200" b="1" dirty="0" smtClean="0">
                <a:solidFill>
                  <a:srgbClr val="FFFFFF"/>
                </a:solidFill>
              </a:rPr>
              <a:t>and </a:t>
            </a:r>
            <a:r>
              <a:rPr lang="en-US" sz="1200" b="1" dirty="0">
                <a:solidFill>
                  <a:srgbClr val="FFFFFF"/>
                </a:solidFill>
              </a:rPr>
              <a:t>to propose possible solutions to improve health system performance and </a:t>
            </a:r>
            <a:endParaRPr lang="en-US" sz="1200" b="1" dirty="0" smtClean="0">
              <a:solidFill>
                <a:srgbClr val="FFFFFF"/>
              </a:solidFill>
            </a:endParaRPr>
          </a:p>
          <a:p>
            <a:pPr algn="ctr">
              <a:lnSpc>
                <a:spcPct val="150000"/>
              </a:lnSpc>
            </a:pPr>
            <a:r>
              <a:rPr lang="it-IT" sz="1200" b="1" dirty="0" smtClean="0">
                <a:solidFill>
                  <a:srgbClr val="FFFFFF"/>
                </a:solidFill>
              </a:rPr>
              <a:t> </a:t>
            </a:r>
            <a:r>
              <a:rPr lang="it-IT" sz="1200" b="1" dirty="0">
                <a:solidFill>
                  <a:srgbClr val="FFFFFF"/>
                </a:solidFill>
              </a:rPr>
              <a:t>to </a:t>
            </a:r>
            <a:r>
              <a:rPr lang="it-IT" sz="1200" b="1" dirty="0" err="1">
                <a:solidFill>
                  <a:srgbClr val="FFFFFF"/>
                </a:solidFill>
              </a:rPr>
              <a:t>identify</a:t>
            </a:r>
            <a:r>
              <a:rPr lang="it-IT" sz="1200" b="1" dirty="0">
                <a:solidFill>
                  <a:srgbClr val="FFFFFF"/>
                </a:solidFill>
              </a:rPr>
              <a:t> the </a:t>
            </a:r>
            <a:r>
              <a:rPr lang="it-IT" sz="1200" b="1" dirty="0" err="1">
                <a:solidFill>
                  <a:srgbClr val="FFFFFF"/>
                </a:solidFill>
              </a:rPr>
              <a:t>most</a:t>
            </a:r>
            <a:r>
              <a:rPr lang="it-IT" sz="1200" b="1" dirty="0">
                <a:solidFill>
                  <a:srgbClr val="FFFFFF"/>
                </a:solidFill>
              </a:rPr>
              <a:t> </a:t>
            </a:r>
            <a:r>
              <a:rPr lang="it-IT" sz="1200" b="1" dirty="0" err="1">
                <a:solidFill>
                  <a:srgbClr val="FFFFFF"/>
                </a:solidFill>
              </a:rPr>
              <a:t>effective</a:t>
            </a:r>
            <a:r>
              <a:rPr lang="it-IT" sz="1200" b="1" dirty="0">
                <a:solidFill>
                  <a:srgbClr val="FFFFFF"/>
                </a:solidFill>
              </a:rPr>
              <a:t> ways to </a:t>
            </a:r>
            <a:r>
              <a:rPr lang="it-IT" sz="1200" b="1" dirty="0" err="1">
                <a:solidFill>
                  <a:srgbClr val="FFFFFF"/>
                </a:solidFill>
              </a:rPr>
              <a:t>organize</a:t>
            </a:r>
            <a:r>
              <a:rPr lang="it-IT" sz="1200" b="1" dirty="0">
                <a:solidFill>
                  <a:srgbClr val="FFFFFF"/>
                </a:solidFill>
              </a:rPr>
              <a:t>, </a:t>
            </a:r>
            <a:r>
              <a:rPr lang="it-IT" sz="1200" b="1" dirty="0" err="1">
                <a:solidFill>
                  <a:srgbClr val="FFFFFF"/>
                </a:solidFill>
              </a:rPr>
              <a:t>manage</a:t>
            </a:r>
            <a:r>
              <a:rPr lang="it-IT" sz="1200" b="1" dirty="0">
                <a:solidFill>
                  <a:srgbClr val="FFFFFF"/>
                </a:solidFill>
              </a:rPr>
              <a:t>, </a:t>
            </a:r>
            <a:r>
              <a:rPr lang="it-IT" sz="1200" b="1" dirty="0" err="1">
                <a:solidFill>
                  <a:srgbClr val="FFFFFF"/>
                </a:solidFill>
              </a:rPr>
              <a:t>finance</a:t>
            </a:r>
            <a:r>
              <a:rPr lang="it-IT" sz="1200" b="1" dirty="0">
                <a:solidFill>
                  <a:srgbClr val="FFFFFF"/>
                </a:solidFill>
              </a:rPr>
              <a:t>, and </a:t>
            </a:r>
            <a:r>
              <a:rPr lang="it-IT" sz="1200" b="1" dirty="0" err="1">
                <a:solidFill>
                  <a:srgbClr val="FFFFFF"/>
                </a:solidFill>
              </a:rPr>
              <a:t>deliver</a:t>
            </a:r>
            <a:r>
              <a:rPr lang="it-IT" sz="1200" b="1" dirty="0">
                <a:solidFill>
                  <a:srgbClr val="FFFFFF"/>
                </a:solidFill>
              </a:rPr>
              <a:t> high </a:t>
            </a:r>
            <a:r>
              <a:rPr lang="it-IT" sz="1200" b="1" dirty="0" err="1">
                <a:solidFill>
                  <a:srgbClr val="FFFFFF"/>
                </a:solidFill>
              </a:rPr>
              <a:t>quality</a:t>
            </a:r>
            <a:r>
              <a:rPr lang="it-IT" sz="1200" b="1" dirty="0">
                <a:solidFill>
                  <a:srgbClr val="FFFFFF"/>
                </a:solidFill>
              </a:rPr>
              <a:t> care to </a:t>
            </a:r>
            <a:r>
              <a:rPr lang="it-IT" sz="1200" b="1" dirty="0" err="1">
                <a:solidFill>
                  <a:srgbClr val="FFFFFF"/>
                </a:solidFill>
              </a:rPr>
              <a:t>our</a:t>
            </a:r>
            <a:r>
              <a:rPr lang="it-IT" sz="1200" b="1" dirty="0">
                <a:solidFill>
                  <a:srgbClr val="FFFFFF"/>
                </a:solidFill>
              </a:rPr>
              <a:t> </a:t>
            </a:r>
            <a:r>
              <a:rPr lang="it-IT" sz="1200" b="1" dirty="0" err="1">
                <a:solidFill>
                  <a:srgbClr val="FFFFFF"/>
                </a:solidFill>
              </a:rPr>
              <a:t>citizens</a:t>
            </a:r>
            <a:r>
              <a:rPr lang="it-IT" sz="1200" b="1" dirty="0">
                <a:solidFill>
                  <a:srgbClr val="FFFFFF"/>
                </a:solidFill>
              </a:rPr>
              <a:t>  </a:t>
            </a:r>
            <a:endParaRPr lang="en-US" sz="1200" b="1" dirty="0">
              <a:solidFill>
                <a:srgbClr val="FFFFFF"/>
              </a:solidFill>
            </a:endParaRPr>
          </a:p>
          <a:p>
            <a:pPr algn="ctr"/>
            <a:r>
              <a:rPr lang="it-IT" sz="1200" dirty="0" smtClean="0">
                <a:solidFill>
                  <a:srgbClr val="FFFFFF"/>
                </a:solidFill>
              </a:rPr>
              <a:t> </a:t>
            </a:r>
            <a:endParaRPr lang="it-IT" sz="1200" dirty="0">
              <a:solidFill>
                <a:srgbClr val="FFFFFF"/>
              </a:solidFill>
            </a:endParaRPr>
          </a:p>
        </p:txBody>
      </p:sp>
      <p:sp>
        <p:nvSpPr>
          <p:cNvPr id="2" name="CasellaDiTesto 1"/>
          <p:cNvSpPr txBox="1"/>
          <p:nvPr/>
        </p:nvSpPr>
        <p:spPr>
          <a:xfrm>
            <a:off x="1705834" y="188640"/>
            <a:ext cx="5741956" cy="584775"/>
          </a:xfrm>
          <a:prstGeom prst="rect">
            <a:avLst/>
          </a:prstGeom>
          <a:noFill/>
        </p:spPr>
        <p:txBody>
          <a:bodyPr wrap="none" rtlCol="0">
            <a:spAutoFit/>
          </a:bodyPr>
          <a:lstStyle/>
          <a:p>
            <a:r>
              <a:rPr lang="it-IT" sz="3200" b="1" dirty="0" smtClean="0">
                <a:solidFill>
                  <a:schemeClr val="accent3">
                    <a:lumMod val="50000"/>
                  </a:schemeClr>
                </a:solidFill>
              </a:rPr>
              <a:t>ISS and </a:t>
            </a:r>
            <a:r>
              <a:rPr lang="it-IT" sz="3200" b="1" dirty="0" err="1" smtClean="0">
                <a:solidFill>
                  <a:schemeClr val="accent3">
                    <a:lumMod val="50000"/>
                  </a:schemeClr>
                </a:solidFill>
              </a:rPr>
              <a:t>Health</a:t>
            </a:r>
            <a:r>
              <a:rPr lang="it-IT" sz="3200" b="1" dirty="0" smtClean="0">
                <a:solidFill>
                  <a:schemeClr val="accent3">
                    <a:lumMod val="50000"/>
                  </a:schemeClr>
                </a:solidFill>
              </a:rPr>
              <a:t> Systems </a:t>
            </a:r>
            <a:r>
              <a:rPr lang="it-IT" sz="3200" b="1" dirty="0" err="1" smtClean="0">
                <a:solidFill>
                  <a:schemeClr val="accent3">
                    <a:lumMod val="50000"/>
                  </a:schemeClr>
                </a:solidFill>
              </a:rPr>
              <a:t>Research</a:t>
            </a:r>
            <a:endParaRPr lang="it-IT" sz="3200" b="1" dirty="0">
              <a:solidFill>
                <a:schemeClr val="accent3">
                  <a:lumMod val="50000"/>
                </a:schemeClr>
              </a:solidFill>
            </a:endParaRPr>
          </a:p>
        </p:txBody>
      </p:sp>
    </p:spTree>
    <p:extLst>
      <p:ext uri="{BB962C8B-B14F-4D97-AF65-F5344CB8AC3E}">
        <p14:creationId xmlns:p14="http://schemas.microsoft.com/office/powerpoint/2010/main" val="1981218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endParaRPr lang="it-IT"/>
          </a:p>
        </p:txBody>
      </p:sp>
      <p:sp>
        <p:nvSpPr>
          <p:cNvPr id="4" name="Segnaposto contenuto 3"/>
          <p:cNvSpPr>
            <a:spLocks noGrp="1"/>
          </p:cNvSpPr>
          <p:nvPr>
            <p:ph idx="1"/>
          </p:nvPr>
        </p:nvSpPr>
        <p:spPr/>
        <p:txBody>
          <a:bodyPr>
            <a:normAutofit/>
          </a:bodyPr>
          <a:lstStyle/>
          <a:p>
            <a:pPr marL="0" indent="0" algn="ctr">
              <a:buNone/>
            </a:pPr>
            <a:r>
              <a:rPr lang="it-IT" sz="4400" b="1" dirty="0" smtClean="0"/>
              <a:t> </a:t>
            </a:r>
          </a:p>
          <a:p>
            <a:pPr marL="0" indent="0" algn="ctr">
              <a:buNone/>
            </a:pPr>
            <a:endParaRPr lang="it-IT" sz="3600" b="1" dirty="0"/>
          </a:p>
          <a:p>
            <a:pPr marL="0" indent="0" algn="ctr">
              <a:buNone/>
            </a:pPr>
            <a:r>
              <a:rPr lang="it-IT" sz="3600" b="1" dirty="0" smtClean="0"/>
              <a:t>The </a:t>
            </a:r>
            <a:r>
              <a:rPr lang="it-IT" sz="3600" b="1" dirty="0" err="1" smtClean="0"/>
              <a:t>Challenges</a:t>
            </a:r>
            <a:endParaRPr lang="it-IT" sz="3600" b="1" dirty="0"/>
          </a:p>
        </p:txBody>
      </p:sp>
    </p:spTree>
    <p:extLst>
      <p:ext uri="{BB962C8B-B14F-4D97-AF65-F5344CB8AC3E}">
        <p14:creationId xmlns:p14="http://schemas.microsoft.com/office/powerpoint/2010/main" val="4879615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worldipreview.com/media/image/changing-landscap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584" y="-12377"/>
            <a:ext cx="11121755" cy="6870377"/>
          </a:xfrm>
          <a:prstGeom prst="rect">
            <a:avLst/>
          </a:prstGeom>
          <a:noFill/>
          <a:extLst>
            <a:ext uri="{909E8E84-426E-40DD-AFC4-6F175D3DCCD1}">
              <a14:hiddenFill xmlns:a14="http://schemas.microsoft.com/office/drawing/2010/main">
                <a:solidFill>
                  <a:srgbClr val="FFFFFF"/>
                </a:solidFill>
              </a14:hiddenFill>
            </a:ext>
          </a:extLst>
        </p:spPr>
      </p:pic>
      <p:sp>
        <p:nvSpPr>
          <p:cNvPr id="5" name="Rettangolo 4"/>
          <p:cNvSpPr/>
          <p:nvPr/>
        </p:nvSpPr>
        <p:spPr>
          <a:xfrm>
            <a:off x="755576" y="332656"/>
            <a:ext cx="7560840" cy="954107"/>
          </a:xfrm>
          <a:prstGeom prst="rect">
            <a:avLst/>
          </a:prstGeom>
        </p:spPr>
        <p:txBody>
          <a:bodyPr wrap="square">
            <a:spAutoFit/>
          </a:bodyPr>
          <a:lstStyle/>
          <a:p>
            <a:pPr algn="ctr"/>
            <a:r>
              <a:rPr lang="en-US" altLang="it-IT" sz="2800" b="1" dirty="0" smtClean="0">
                <a:solidFill>
                  <a:prstClr val="white"/>
                </a:solidFill>
                <a:cs typeface="Times New Roman" pitchFamily="18" charset="0"/>
              </a:rPr>
              <a:t>The changing health systems landscape: preparing for the “perfect storm”</a:t>
            </a:r>
            <a:endParaRPr lang="en-US" altLang="it-IT" sz="2800" b="1" dirty="0">
              <a:solidFill>
                <a:prstClr val="white"/>
              </a:solidFill>
              <a:cs typeface="Times New Roman" pitchFamily="18" charset="0"/>
            </a:endParaRPr>
          </a:p>
        </p:txBody>
      </p:sp>
      <p:graphicFrame>
        <p:nvGraphicFramePr>
          <p:cNvPr id="2" name="Diagramma 1"/>
          <p:cNvGraphicFramePr/>
          <p:nvPr>
            <p:extLst/>
          </p:nvPr>
        </p:nvGraphicFramePr>
        <p:xfrm>
          <a:off x="395536" y="1340768"/>
          <a:ext cx="792088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e 5"/>
          <p:cNvSpPr/>
          <p:nvPr/>
        </p:nvSpPr>
        <p:spPr>
          <a:xfrm>
            <a:off x="3635896" y="2852936"/>
            <a:ext cx="2205069" cy="1152128"/>
          </a:xfrm>
          <a:prstGeom prst="ellipse">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err="1" smtClean="0">
                <a:solidFill>
                  <a:prstClr val="white"/>
                </a:solidFill>
                <a:effectLst>
                  <a:outerShdw blurRad="38100" dist="38100" dir="2700000" algn="tl">
                    <a:srgbClr val="000000">
                      <a:alpha val="43137"/>
                    </a:srgbClr>
                  </a:outerShdw>
                </a:effectLst>
                <a:cs typeface="Times New Roman" panose="02020603050405020304" pitchFamily="18" charset="0"/>
              </a:rPr>
              <a:t>Health</a:t>
            </a:r>
            <a:r>
              <a:rPr lang="it-IT" sz="2800" b="1" dirty="0" smtClean="0">
                <a:solidFill>
                  <a:prstClr val="white"/>
                </a:solidFill>
                <a:effectLst>
                  <a:outerShdw blurRad="38100" dist="38100" dir="2700000" algn="tl">
                    <a:srgbClr val="000000">
                      <a:alpha val="43137"/>
                    </a:srgbClr>
                  </a:outerShdw>
                </a:effectLst>
                <a:cs typeface="Times New Roman" panose="02020603050405020304" pitchFamily="18" charset="0"/>
              </a:rPr>
              <a:t> Systems</a:t>
            </a:r>
            <a:endParaRPr lang="it-IT" sz="2800" b="1" dirty="0">
              <a:solidFill>
                <a:prstClr val="white"/>
              </a:solidFill>
              <a:effectLst>
                <a:outerShdw blurRad="38100" dist="38100" dir="2700000" algn="tl">
                  <a:srgbClr val="000000">
                    <a:alpha val="43137"/>
                  </a:srgbClr>
                </a:outerShdw>
              </a:effectLst>
              <a:cs typeface="Times New Roman" panose="02020603050405020304" pitchFamily="18" charset="0"/>
            </a:endParaRPr>
          </a:p>
        </p:txBody>
      </p:sp>
      <p:sp>
        <p:nvSpPr>
          <p:cNvPr id="3" name="Rettangolo 2"/>
          <p:cNvSpPr/>
          <p:nvPr/>
        </p:nvSpPr>
        <p:spPr>
          <a:xfrm>
            <a:off x="-74910" y="5636731"/>
            <a:ext cx="9217024" cy="1107996"/>
          </a:xfrm>
          <a:prstGeom prst="rect">
            <a:avLst/>
          </a:prstGeom>
        </p:spPr>
        <p:txBody>
          <a:bodyPr wrap="square">
            <a:spAutoFit/>
          </a:bodyPr>
          <a:lstStyle/>
          <a:p>
            <a:pPr algn="ctr"/>
            <a:r>
              <a:rPr lang="en-US" sz="2200" b="1">
                <a:solidFill>
                  <a:srgbClr val="FFFFFF"/>
                </a:solidFill>
                <a:cs typeface="Calibri"/>
              </a:rPr>
              <a:t>The commonest chronic conditions are costing the EU countries  more than 1 trillion Euros per year, which is expected to increase to 6 trillion Euros by the middle of the century.</a:t>
            </a:r>
            <a:endParaRPr lang="en-US" sz="2200" b="1" dirty="0">
              <a:solidFill>
                <a:srgbClr val="FFFFFF"/>
              </a:solidFill>
              <a:cs typeface="Calibri"/>
            </a:endParaRPr>
          </a:p>
        </p:txBody>
      </p:sp>
      <p:sp>
        <p:nvSpPr>
          <p:cNvPr id="4" name="Segnaposto piè di pagina 3"/>
          <p:cNvSpPr>
            <a:spLocks noGrp="1"/>
          </p:cNvSpPr>
          <p:nvPr>
            <p:ph type="ftr" sz="quarter" idx="4294967295"/>
          </p:nvPr>
        </p:nvSpPr>
        <p:spPr>
          <a:xfrm>
            <a:off x="5457524" y="6236799"/>
            <a:ext cx="3364030" cy="316692"/>
          </a:xfrm>
          <a:prstGeom prst="rect">
            <a:avLst/>
          </a:prstGeom>
        </p:spPr>
        <p:txBody>
          <a:bodyPr/>
          <a:lstStyle/>
          <a:p>
            <a:endParaRPr lang="en-US">
              <a:solidFill>
                <a:srgbClr val="1E3562"/>
              </a:solidFill>
            </a:endParaRPr>
          </a:p>
        </p:txBody>
      </p:sp>
    </p:spTree>
    <p:extLst>
      <p:ext uri="{BB962C8B-B14F-4D97-AF65-F5344CB8AC3E}">
        <p14:creationId xmlns:p14="http://schemas.microsoft.com/office/powerpoint/2010/main" val="12087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idx="1"/>
          </p:nvPr>
        </p:nvSpPr>
        <p:spPr/>
        <p:txBody>
          <a:bodyPr>
            <a:normAutofit/>
          </a:bodyPr>
          <a:lstStyle/>
          <a:p>
            <a:pPr marL="0" indent="0" algn="ctr">
              <a:buNone/>
            </a:pPr>
            <a:endParaRPr lang="it-IT" sz="6000" b="1" dirty="0" smtClean="0"/>
          </a:p>
          <a:p>
            <a:pPr marL="0" indent="0" algn="ctr">
              <a:buNone/>
            </a:pPr>
            <a:endParaRPr lang="it-IT" sz="4400" b="1" dirty="0"/>
          </a:p>
          <a:p>
            <a:pPr marL="0" indent="0" algn="ctr">
              <a:buNone/>
            </a:pPr>
            <a:r>
              <a:rPr lang="it-IT" sz="4400" b="1" dirty="0" smtClean="0"/>
              <a:t>The </a:t>
            </a:r>
            <a:r>
              <a:rPr lang="it-IT" sz="4400" b="1" dirty="0" err="1" smtClean="0"/>
              <a:t>Health</a:t>
            </a:r>
            <a:r>
              <a:rPr lang="it-IT" sz="4400" b="1" dirty="0" smtClean="0"/>
              <a:t> Systems </a:t>
            </a:r>
          </a:p>
          <a:p>
            <a:pPr marL="0" indent="0" algn="ctr">
              <a:buNone/>
            </a:pPr>
            <a:endParaRPr lang="it-IT" sz="3600" b="1" dirty="0"/>
          </a:p>
          <a:p>
            <a:pPr marL="0" indent="0" algn="ctr">
              <a:buNone/>
            </a:pPr>
            <a:endParaRPr lang="it-IT" sz="3600" b="1" dirty="0"/>
          </a:p>
        </p:txBody>
      </p:sp>
    </p:spTree>
    <p:extLst>
      <p:ext uri="{BB962C8B-B14F-4D97-AF65-F5344CB8AC3E}">
        <p14:creationId xmlns:p14="http://schemas.microsoft.com/office/powerpoint/2010/main" val="20834989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 xmlns:a16="http://schemas.microsoft.com/office/drawing/2014/main" id="{017FF8A8-D9EF-4577-B13F-CF800E963DFB}"/>
              </a:ext>
            </a:extLst>
          </p:cNvPr>
          <p:cNvSpPr>
            <a:spLocks noGrp="1"/>
          </p:cNvSpPr>
          <p:nvPr>
            <p:ph type="title"/>
          </p:nvPr>
        </p:nvSpPr>
        <p:spPr/>
        <p:txBody>
          <a:bodyPr>
            <a:noAutofit/>
          </a:bodyPr>
          <a:lstStyle/>
          <a:p>
            <a:pPr algn="ctr"/>
            <a:r>
              <a:rPr lang="en-GB" altLang="en-US" sz="2800" b="1" dirty="0">
                <a:solidFill>
                  <a:schemeClr val="bg1"/>
                </a:solidFill>
              </a:rPr>
              <a:t>Health systems differ </a:t>
            </a:r>
            <a:r>
              <a:rPr lang="en-GB" altLang="en-US" sz="2800" b="1">
                <a:solidFill>
                  <a:schemeClr val="bg1"/>
                </a:solidFill>
              </a:rPr>
              <a:t>widely </a:t>
            </a:r>
            <a:r>
              <a:rPr lang="en-GB" altLang="en-US" sz="2800" b="1" smtClean="0">
                <a:solidFill>
                  <a:schemeClr val="bg1"/>
                </a:solidFill>
              </a:rPr>
              <a:t>but </a:t>
            </a:r>
            <a:r>
              <a:rPr lang="en-GB" altLang="en-US" sz="2800" b="1" dirty="0">
                <a:solidFill>
                  <a:schemeClr val="bg1"/>
                </a:solidFill>
              </a:rPr>
              <a:t>face common challenges</a:t>
            </a:r>
          </a:p>
        </p:txBody>
      </p:sp>
      <p:sp>
        <p:nvSpPr>
          <p:cNvPr id="3" name="Content Placeholder 2">
            <a:extLst>
              <a:ext uri="{FF2B5EF4-FFF2-40B4-BE49-F238E27FC236}">
                <a16:creationId xmlns="" xmlns:a16="http://schemas.microsoft.com/office/drawing/2014/main" id="{5DFF05FD-46F5-4FE1-A561-D38FFEE45308}"/>
              </a:ext>
            </a:extLst>
          </p:cNvPr>
          <p:cNvSpPr>
            <a:spLocks noGrp="1"/>
          </p:cNvSpPr>
          <p:nvPr>
            <p:ph idx="1"/>
          </p:nvPr>
        </p:nvSpPr>
        <p:spPr/>
        <p:txBody>
          <a:bodyPr>
            <a:noAutofit/>
          </a:bodyPr>
          <a:lstStyle/>
          <a:p>
            <a:pPr lvl="0"/>
            <a:r>
              <a:rPr lang="en-GB" sz="1800" dirty="0" smtClean="0"/>
              <a:t>European </a:t>
            </a:r>
            <a:r>
              <a:rPr lang="en-GB" sz="1800" dirty="0"/>
              <a:t>countries and their health systems share </a:t>
            </a:r>
            <a:r>
              <a:rPr lang="en-GB" sz="1800" b="1" dirty="0"/>
              <a:t>common values</a:t>
            </a:r>
            <a:r>
              <a:rPr lang="en-GB" sz="1800" dirty="0"/>
              <a:t> with regards to </a:t>
            </a:r>
            <a:r>
              <a:rPr lang="en-GB" sz="1800" b="1" dirty="0"/>
              <a:t>social protection, social cohesion and social justice as well as to sustainable </a:t>
            </a:r>
            <a:r>
              <a:rPr lang="en-GB" sz="1800" b="1" dirty="0" smtClean="0"/>
              <a:t>development</a:t>
            </a:r>
            <a:r>
              <a:rPr lang="en-GB" sz="1800" dirty="0" smtClean="0"/>
              <a:t>.</a:t>
            </a:r>
            <a:endParaRPr lang="it-IT" sz="1800" dirty="0"/>
          </a:p>
          <a:p>
            <a:pPr lvl="0"/>
            <a:r>
              <a:rPr lang="en-GB" sz="1800" dirty="0"/>
              <a:t>To maintain these fundamental values, decision makers at national, regional or service level </a:t>
            </a:r>
            <a:r>
              <a:rPr lang="en-GB" sz="1800" dirty="0" smtClean="0"/>
              <a:t>need to explore </a:t>
            </a:r>
            <a:r>
              <a:rPr lang="en-GB" sz="1800" dirty="0"/>
              <a:t>solutions to ensure that they can continue to provide </a:t>
            </a:r>
            <a:r>
              <a:rPr lang="en-GB" sz="1800" b="1" dirty="0"/>
              <a:t>health care that is of high quality, responsive, affordable, accessible, equitable and financially sustainable</a:t>
            </a:r>
            <a:r>
              <a:rPr lang="en-GB" sz="1800" b="1" dirty="0" smtClean="0"/>
              <a:t>.</a:t>
            </a:r>
          </a:p>
          <a:p>
            <a:pPr lvl="0"/>
            <a:r>
              <a:rPr lang="en-GB" sz="1800" dirty="0" smtClean="0"/>
              <a:t>There </a:t>
            </a:r>
            <a:r>
              <a:rPr lang="en-GB" sz="1800" dirty="0"/>
              <a:t>is a growing consensus that </a:t>
            </a:r>
            <a:r>
              <a:rPr lang="en-GB" sz="1800" b="1" dirty="0"/>
              <a:t>the traditional way of organizing care is not longer appropriate to address the various challenges</a:t>
            </a:r>
            <a:r>
              <a:rPr lang="en-GB" sz="1800" dirty="0"/>
              <a:t>. Instead a shift in focus is required, which includes (but is not limited to</a:t>
            </a:r>
            <a:r>
              <a:rPr lang="en-GB" sz="1800" dirty="0" smtClean="0"/>
              <a:t>):</a:t>
            </a:r>
          </a:p>
          <a:p>
            <a:pPr marL="0" lvl="0" indent="0">
              <a:buNone/>
            </a:pPr>
            <a:endParaRPr lang="it-IT" sz="1800" dirty="0"/>
          </a:p>
          <a:p>
            <a:pPr lvl="1">
              <a:buFont typeface="Courier New" charset="0"/>
              <a:buChar char="o"/>
            </a:pPr>
            <a:r>
              <a:rPr lang="en-GB" sz="1600" dirty="0"/>
              <a:t>from acute care to prevention and early intervention;</a:t>
            </a:r>
            <a:endParaRPr lang="it-IT" sz="1600" dirty="0"/>
          </a:p>
          <a:p>
            <a:pPr lvl="1">
              <a:buFont typeface="Courier New" charset="0"/>
              <a:buChar char="o"/>
            </a:pPr>
            <a:r>
              <a:rPr lang="en-GB" sz="1600" dirty="0"/>
              <a:t>from inpatient and hospital care to outpatient and primary care</a:t>
            </a:r>
            <a:endParaRPr lang="it-IT" sz="1600" dirty="0"/>
          </a:p>
          <a:p>
            <a:pPr lvl="1">
              <a:buFont typeface="Courier New" charset="0"/>
              <a:buChar char="o"/>
            </a:pPr>
            <a:r>
              <a:rPr lang="en-GB" sz="1600" dirty="0"/>
              <a:t>from fragmentation to integrated care;</a:t>
            </a:r>
            <a:endParaRPr lang="it-IT" sz="1600" dirty="0"/>
          </a:p>
          <a:p>
            <a:pPr lvl="1">
              <a:buFont typeface="Courier New" charset="0"/>
              <a:buChar char="o"/>
            </a:pPr>
            <a:r>
              <a:rPr lang="en-GB" sz="1600" dirty="0"/>
              <a:t>from professional dominance to citizen and patient empowerment;</a:t>
            </a:r>
            <a:endParaRPr lang="it-IT" sz="1600" dirty="0"/>
          </a:p>
          <a:p>
            <a:pPr lvl="1">
              <a:buFont typeface="Courier New" charset="0"/>
              <a:buChar char="o"/>
            </a:pPr>
            <a:r>
              <a:rPr lang="en-GB" sz="1600" dirty="0"/>
              <a:t>and from volume to value based financing mechanisms. </a:t>
            </a:r>
            <a:endParaRPr lang="it-IT" sz="1600" dirty="0"/>
          </a:p>
          <a:p>
            <a:pPr lvl="0"/>
            <a:endParaRPr lang="en-GB" sz="1800" b="1" dirty="0"/>
          </a:p>
          <a:p>
            <a:pPr lvl="0"/>
            <a:endParaRPr lang="en-GB" altLang="en-US" sz="1800" b="1" dirty="0"/>
          </a:p>
        </p:txBody>
      </p:sp>
      <p:sp>
        <p:nvSpPr>
          <p:cNvPr id="2" name="Rettangolo 1"/>
          <p:cNvSpPr/>
          <p:nvPr/>
        </p:nvSpPr>
        <p:spPr>
          <a:xfrm>
            <a:off x="7812360" y="5792002"/>
            <a:ext cx="1224136" cy="9144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Tree>
    <p:extLst>
      <p:ext uri="{BB962C8B-B14F-4D97-AF65-F5344CB8AC3E}">
        <p14:creationId xmlns:p14="http://schemas.microsoft.com/office/powerpoint/2010/main" val="6360957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rmAutofit/>
          </a:bodyPr>
          <a:lstStyle/>
          <a:p>
            <a:pPr algn="ctr"/>
            <a:r>
              <a:rPr lang="it-IT" sz="2200" dirty="0" err="1" smtClean="0">
                <a:solidFill>
                  <a:schemeClr val="accent3">
                    <a:lumMod val="50000"/>
                  </a:schemeClr>
                </a:solidFill>
              </a:rPr>
              <a:t>Huge</a:t>
            </a:r>
            <a:r>
              <a:rPr lang="it-IT" sz="2200" dirty="0" smtClean="0">
                <a:solidFill>
                  <a:schemeClr val="accent3">
                    <a:lumMod val="50000"/>
                  </a:schemeClr>
                </a:solidFill>
              </a:rPr>
              <a:t> </a:t>
            </a:r>
            <a:r>
              <a:rPr lang="it-IT" sz="2200" dirty="0" err="1" smtClean="0">
                <a:solidFill>
                  <a:schemeClr val="accent3">
                    <a:lumMod val="50000"/>
                  </a:schemeClr>
                </a:solidFill>
              </a:rPr>
              <a:t>number</a:t>
            </a:r>
            <a:r>
              <a:rPr lang="it-IT" sz="2200" dirty="0" smtClean="0">
                <a:solidFill>
                  <a:schemeClr val="accent3">
                    <a:lumMod val="50000"/>
                  </a:schemeClr>
                </a:solidFill>
              </a:rPr>
              <a:t> of </a:t>
            </a:r>
            <a:r>
              <a:rPr lang="it-IT" sz="2200" dirty="0" err="1" smtClean="0">
                <a:solidFill>
                  <a:schemeClr val="accent3">
                    <a:lumMod val="50000"/>
                  </a:schemeClr>
                </a:solidFill>
              </a:rPr>
              <a:t>Biomedical</a:t>
            </a:r>
            <a:r>
              <a:rPr lang="it-IT" sz="2200" dirty="0" smtClean="0">
                <a:solidFill>
                  <a:schemeClr val="accent3">
                    <a:lumMod val="50000"/>
                  </a:schemeClr>
                </a:solidFill>
              </a:rPr>
              <a:t> </a:t>
            </a:r>
            <a:r>
              <a:rPr lang="it-IT" sz="2200" dirty="0" err="1" smtClean="0">
                <a:solidFill>
                  <a:schemeClr val="accent3">
                    <a:lumMod val="50000"/>
                  </a:schemeClr>
                </a:solidFill>
              </a:rPr>
              <a:t>Innovations</a:t>
            </a:r>
            <a:r>
              <a:rPr lang="it-IT" sz="2200" dirty="0" smtClean="0">
                <a:solidFill>
                  <a:schemeClr val="accent3">
                    <a:lumMod val="50000"/>
                  </a:schemeClr>
                </a:solidFill>
              </a:rPr>
              <a:t> are </a:t>
            </a:r>
            <a:r>
              <a:rPr lang="it-IT" sz="2200" dirty="0" err="1" smtClean="0">
                <a:solidFill>
                  <a:schemeClr val="accent3">
                    <a:lumMod val="50000"/>
                  </a:schemeClr>
                </a:solidFill>
              </a:rPr>
              <a:t>at</a:t>
            </a:r>
            <a:r>
              <a:rPr lang="it-IT" sz="2200" dirty="0" smtClean="0">
                <a:solidFill>
                  <a:schemeClr val="accent3">
                    <a:lumMod val="50000"/>
                  </a:schemeClr>
                </a:solidFill>
              </a:rPr>
              <a:t> the </a:t>
            </a:r>
            <a:r>
              <a:rPr lang="it-IT" sz="2200" dirty="0" err="1" smtClean="0">
                <a:solidFill>
                  <a:schemeClr val="accent3">
                    <a:lumMod val="50000"/>
                  </a:schemeClr>
                </a:solidFill>
              </a:rPr>
              <a:t>Horizon</a:t>
            </a:r>
            <a:endParaRPr lang="it-IT" sz="2200" dirty="0">
              <a:solidFill>
                <a:schemeClr val="accent3">
                  <a:lumMod val="50000"/>
                </a:schemeClr>
              </a:solidFill>
            </a:endParaRPr>
          </a:p>
        </p:txBody>
      </p:sp>
      <p:sp>
        <p:nvSpPr>
          <p:cNvPr id="6" name="Segnaposto contenuto 5"/>
          <p:cNvSpPr>
            <a:spLocks noGrp="1"/>
          </p:cNvSpPr>
          <p:nvPr>
            <p:ph idx="1"/>
          </p:nvPr>
        </p:nvSpPr>
        <p:spPr/>
        <p:txBody>
          <a:bodyPr/>
          <a:lstStyle/>
          <a:p>
            <a:endParaRPr lang="it-IT"/>
          </a:p>
        </p:txBody>
      </p:sp>
      <p:pic>
        <p:nvPicPr>
          <p:cNvPr id="5" name="Immagine 4"/>
          <p:cNvPicPr>
            <a:picLocks noChangeAspect="1"/>
          </p:cNvPicPr>
          <p:nvPr/>
        </p:nvPicPr>
        <p:blipFill>
          <a:blip r:embed="rId2"/>
          <a:stretch>
            <a:fillRect/>
          </a:stretch>
        </p:blipFill>
        <p:spPr>
          <a:xfrm>
            <a:off x="1331640" y="1004911"/>
            <a:ext cx="6696744" cy="4684101"/>
          </a:xfrm>
          <a:prstGeom prst="rect">
            <a:avLst/>
          </a:prstGeom>
        </p:spPr>
      </p:pic>
    </p:spTree>
    <p:extLst>
      <p:ext uri="{BB962C8B-B14F-4D97-AF65-F5344CB8AC3E}">
        <p14:creationId xmlns:p14="http://schemas.microsoft.com/office/powerpoint/2010/main" val="6878771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idx="1"/>
          </p:nvPr>
        </p:nvSpPr>
        <p:spPr/>
        <p:txBody>
          <a:bodyPr>
            <a:normAutofit/>
          </a:bodyPr>
          <a:lstStyle/>
          <a:p>
            <a:pPr marL="0" marR="0" lvl="0" indent="0" algn="ctr" defTabSz="914400" eaLnBrk="1" fontAlgn="auto" latinLnBrk="0" hangingPunct="1">
              <a:lnSpc>
                <a:spcPct val="160000"/>
              </a:lnSpc>
              <a:spcBef>
                <a:spcPts val="0"/>
              </a:spcBef>
              <a:spcAft>
                <a:spcPts val="0"/>
              </a:spcAft>
              <a:buClrTx/>
              <a:buSzTx/>
              <a:buFontTx/>
              <a:buNone/>
              <a:tabLst/>
              <a:defRPr/>
            </a:pPr>
            <a:r>
              <a:rPr lang="it-IT" dirty="0" err="1"/>
              <a:t>A</a:t>
            </a:r>
            <a:r>
              <a:rPr lang="it-IT" dirty="0" err="1" smtClean="0"/>
              <a:t>ll</a:t>
            </a:r>
            <a:r>
              <a:rPr lang="it-IT" dirty="0" smtClean="0"/>
              <a:t> </a:t>
            </a:r>
            <a:r>
              <a:rPr lang="it-IT" dirty="0" err="1" smtClean="0"/>
              <a:t>biomedical</a:t>
            </a:r>
            <a:r>
              <a:rPr lang="it-IT" dirty="0" smtClean="0"/>
              <a:t> </a:t>
            </a:r>
            <a:r>
              <a:rPr lang="it-IT" dirty="0" err="1" smtClean="0"/>
              <a:t>innovations</a:t>
            </a:r>
            <a:r>
              <a:rPr lang="it-IT" dirty="0" smtClean="0"/>
              <a:t> to come (and </a:t>
            </a:r>
            <a:r>
              <a:rPr lang="it-IT" dirty="0" err="1" smtClean="0"/>
              <a:t>those</a:t>
            </a:r>
            <a:r>
              <a:rPr lang="it-IT" dirty="0" smtClean="0"/>
              <a:t> </a:t>
            </a:r>
            <a:r>
              <a:rPr lang="it-IT" dirty="0" err="1" smtClean="0"/>
              <a:t>already</a:t>
            </a:r>
            <a:r>
              <a:rPr lang="it-IT" dirty="0" smtClean="0"/>
              <a:t> </a:t>
            </a:r>
            <a:r>
              <a:rPr lang="it-IT" dirty="0" err="1" smtClean="0"/>
              <a:t>here</a:t>
            </a:r>
            <a:r>
              <a:rPr lang="it-IT" dirty="0" smtClean="0"/>
              <a:t>) - for </a:t>
            </a:r>
            <a:r>
              <a:rPr lang="it-IT" dirty="0" err="1" smtClean="0"/>
              <a:t>both</a:t>
            </a:r>
            <a:r>
              <a:rPr lang="it-IT" dirty="0" smtClean="0"/>
              <a:t> </a:t>
            </a:r>
            <a:r>
              <a:rPr lang="it-IT" dirty="0" err="1" smtClean="0"/>
              <a:t>prevention</a:t>
            </a:r>
            <a:r>
              <a:rPr lang="it-IT" dirty="0" smtClean="0"/>
              <a:t> and treatment </a:t>
            </a:r>
            <a:r>
              <a:rPr lang="mr-IN" dirty="0" smtClean="0"/>
              <a:t>–</a:t>
            </a:r>
            <a:r>
              <a:rPr lang="it-IT" dirty="0" smtClean="0"/>
              <a:t> from </a:t>
            </a:r>
            <a:r>
              <a:rPr lang="it-IT" dirty="0" err="1" smtClean="0"/>
              <a:t>basic</a:t>
            </a:r>
            <a:r>
              <a:rPr lang="it-IT" dirty="0" smtClean="0"/>
              <a:t> science to </a:t>
            </a:r>
            <a:r>
              <a:rPr lang="it-IT" dirty="0" err="1" smtClean="0"/>
              <a:t>clinical</a:t>
            </a:r>
            <a:r>
              <a:rPr lang="it-IT" dirty="0" smtClean="0"/>
              <a:t> science -  </a:t>
            </a:r>
            <a:r>
              <a:rPr lang="it-IT" dirty="0" err="1" smtClean="0"/>
              <a:t>need</a:t>
            </a:r>
            <a:r>
              <a:rPr lang="it-IT" dirty="0" smtClean="0"/>
              <a:t> to be “</a:t>
            </a:r>
            <a:r>
              <a:rPr lang="it-IT" b="1" dirty="0" err="1" smtClean="0"/>
              <a:t>translated</a:t>
            </a:r>
            <a:r>
              <a:rPr lang="it-IT" dirty="0" smtClean="0"/>
              <a:t>” to </a:t>
            </a:r>
            <a:r>
              <a:rPr lang="it-IT" dirty="0" err="1" smtClean="0"/>
              <a:t>our</a:t>
            </a:r>
            <a:r>
              <a:rPr lang="it-IT" dirty="0" smtClean="0"/>
              <a:t> </a:t>
            </a:r>
            <a:r>
              <a:rPr lang="it-IT" dirty="0" err="1" smtClean="0"/>
              <a:t>citizens</a:t>
            </a:r>
            <a:r>
              <a:rPr lang="it-IT" dirty="0" smtClean="0"/>
              <a:t>, </a:t>
            </a:r>
            <a:r>
              <a:rPr lang="it-IT" dirty="0" err="1" smtClean="0"/>
              <a:t>who</a:t>
            </a:r>
            <a:r>
              <a:rPr lang="it-IT" dirty="0" smtClean="0"/>
              <a:t> </a:t>
            </a:r>
            <a:r>
              <a:rPr lang="it-IT" dirty="0" err="1" smtClean="0"/>
              <a:t>represent</a:t>
            </a:r>
            <a:r>
              <a:rPr lang="it-IT" dirty="0" smtClean="0"/>
              <a:t> the ultimate </a:t>
            </a:r>
            <a:r>
              <a:rPr lang="it-IT" dirty="0" err="1" smtClean="0"/>
              <a:t>beneficiaries</a:t>
            </a:r>
            <a:r>
              <a:rPr lang="it-IT" dirty="0" smtClean="0"/>
              <a:t> of </a:t>
            </a:r>
            <a:r>
              <a:rPr lang="it-IT" dirty="0" err="1" smtClean="0"/>
              <a:t>our</a:t>
            </a:r>
            <a:r>
              <a:rPr lang="it-IT" dirty="0" smtClean="0"/>
              <a:t> work.</a:t>
            </a:r>
            <a:endParaRPr lang="it-IT" dirty="0"/>
          </a:p>
          <a:p>
            <a:pPr marL="0" marR="0" lvl="0" indent="0" algn="ctr" defTabSz="914400" eaLnBrk="1" fontAlgn="auto" latinLnBrk="0" hangingPunct="1">
              <a:lnSpc>
                <a:spcPct val="100000"/>
              </a:lnSpc>
              <a:spcBef>
                <a:spcPts val="0"/>
              </a:spcBef>
              <a:spcAft>
                <a:spcPts val="0"/>
              </a:spcAft>
              <a:buClrTx/>
              <a:buSzTx/>
              <a:buFontTx/>
              <a:buNone/>
              <a:tabLst/>
              <a:defRPr/>
            </a:pPr>
            <a:endParaRPr lang="it-IT" dirty="0" smtClean="0"/>
          </a:p>
          <a:p>
            <a:pPr marL="0" marR="0" lvl="0" indent="0" algn="ctr" defTabSz="914400" eaLnBrk="1" fontAlgn="auto" latinLnBrk="0" hangingPunct="1">
              <a:lnSpc>
                <a:spcPct val="100000"/>
              </a:lnSpc>
              <a:spcBef>
                <a:spcPts val="0"/>
              </a:spcBef>
              <a:spcAft>
                <a:spcPts val="0"/>
              </a:spcAft>
              <a:buClrTx/>
              <a:buSzTx/>
              <a:buFontTx/>
              <a:buNone/>
              <a:tabLst/>
              <a:defRPr/>
            </a:pPr>
            <a:r>
              <a:rPr lang="it-IT" dirty="0" smtClean="0"/>
              <a:t>The “</a:t>
            </a:r>
            <a:r>
              <a:rPr lang="it-IT" dirty="0" err="1" smtClean="0"/>
              <a:t>translators</a:t>
            </a:r>
            <a:r>
              <a:rPr lang="it-IT" dirty="0" smtClean="0"/>
              <a:t>” are</a:t>
            </a:r>
            <a:r>
              <a:rPr lang="mr-IN" dirty="0" smtClean="0"/>
              <a:t>…</a:t>
            </a:r>
            <a:r>
              <a:rPr lang="it-IT" dirty="0" smtClean="0"/>
              <a:t>.. </a:t>
            </a:r>
            <a:r>
              <a:rPr lang="it-IT" dirty="0" err="1" smtClean="0"/>
              <a:t>our</a:t>
            </a:r>
            <a:r>
              <a:rPr lang="it-IT" dirty="0" smtClean="0"/>
              <a:t> </a:t>
            </a:r>
            <a:r>
              <a:rPr lang="it-IT" b="1" dirty="0" err="1" smtClean="0"/>
              <a:t>health</a:t>
            </a:r>
            <a:r>
              <a:rPr lang="it-IT" b="1" dirty="0" smtClean="0"/>
              <a:t> </a:t>
            </a:r>
            <a:r>
              <a:rPr lang="it-IT" b="1" dirty="0" err="1" smtClean="0"/>
              <a:t>systems</a:t>
            </a:r>
            <a:r>
              <a:rPr lang="it-IT" dirty="0" smtClean="0"/>
              <a:t>.</a:t>
            </a:r>
          </a:p>
          <a:p>
            <a:pPr marL="0" marR="0" lvl="0" indent="0" algn="ctr" defTabSz="914400" eaLnBrk="1" fontAlgn="auto" latinLnBrk="0" hangingPunct="1">
              <a:lnSpc>
                <a:spcPct val="100000"/>
              </a:lnSpc>
              <a:spcBef>
                <a:spcPts val="0"/>
              </a:spcBef>
              <a:spcAft>
                <a:spcPts val="0"/>
              </a:spcAft>
              <a:buClrTx/>
              <a:buSzTx/>
              <a:buFontTx/>
              <a:buNone/>
              <a:tabLst/>
              <a:defRPr/>
            </a:pPr>
            <a:r>
              <a:rPr lang="it-IT" dirty="0" smtClean="0"/>
              <a:t> </a:t>
            </a:r>
          </a:p>
          <a:p>
            <a:pPr marL="0" marR="0" lvl="0" indent="0" algn="ctr" defTabSz="914400" eaLnBrk="1" fontAlgn="auto" latinLnBrk="0" hangingPunct="1">
              <a:lnSpc>
                <a:spcPct val="100000"/>
              </a:lnSpc>
              <a:spcBef>
                <a:spcPts val="0"/>
              </a:spcBef>
              <a:spcAft>
                <a:spcPts val="0"/>
              </a:spcAft>
              <a:buClrTx/>
              <a:buSzTx/>
              <a:buFontTx/>
              <a:buNone/>
              <a:tabLst/>
              <a:defRPr/>
            </a:pPr>
            <a:endParaRPr lang="it-IT" dirty="0"/>
          </a:p>
        </p:txBody>
      </p:sp>
    </p:spTree>
    <p:extLst>
      <p:ext uri="{BB962C8B-B14F-4D97-AF65-F5344CB8AC3E}">
        <p14:creationId xmlns:p14="http://schemas.microsoft.com/office/powerpoint/2010/main" val="12470907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7950" y="-26988"/>
            <a:ext cx="9217025" cy="1143001"/>
          </a:xfrm>
        </p:spPr>
        <p:txBody>
          <a:bodyPr>
            <a:normAutofit/>
          </a:bodyPr>
          <a:lstStyle/>
          <a:p>
            <a:pPr eaLnBrk="1" hangingPunct="1"/>
            <a:r>
              <a:rPr lang="it-IT" altLang="it-IT" sz="2800" dirty="0">
                <a:solidFill>
                  <a:srgbClr val="002060"/>
                </a:solidFill>
                <a:effectLst>
                  <a:outerShdw blurRad="38100" dist="38100" dir="2700000" algn="tl">
                    <a:srgbClr val="C0C0C0"/>
                  </a:outerShdw>
                </a:effectLst>
                <a:ea typeface="ＭＳ Ｐゴシック" charset="-128"/>
              </a:rPr>
              <a:t>The </a:t>
            </a:r>
            <a:r>
              <a:rPr lang="it-IT" altLang="it-IT" sz="2800" dirty="0" err="1" smtClean="0">
                <a:solidFill>
                  <a:srgbClr val="002060"/>
                </a:solidFill>
                <a:effectLst>
                  <a:outerShdw blurRad="38100" dist="38100" dir="2700000" algn="tl">
                    <a:srgbClr val="C0C0C0"/>
                  </a:outerShdw>
                </a:effectLst>
                <a:ea typeface="ＭＳ Ｐゴシック" charset="-128"/>
              </a:rPr>
              <a:t>role</a:t>
            </a:r>
            <a:r>
              <a:rPr lang="it-IT" altLang="it-IT" sz="2800" dirty="0" smtClean="0">
                <a:solidFill>
                  <a:srgbClr val="002060"/>
                </a:solidFill>
                <a:effectLst>
                  <a:outerShdw blurRad="38100" dist="38100" dir="2700000" algn="tl">
                    <a:srgbClr val="C0C0C0"/>
                  </a:outerShdw>
                </a:effectLst>
                <a:ea typeface="ＭＳ Ｐゴシック" charset="-128"/>
              </a:rPr>
              <a:t> </a:t>
            </a:r>
            <a:r>
              <a:rPr lang="it-IT" altLang="it-IT" sz="2800" dirty="0">
                <a:solidFill>
                  <a:srgbClr val="002060"/>
                </a:solidFill>
                <a:effectLst>
                  <a:outerShdw blurRad="38100" dist="38100" dir="2700000" algn="tl">
                    <a:srgbClr val="C0C0C0"/>
                  </a:outerShdw>
                </a:effectLst>
                <a:ea typeface="ＭＳ Ｐゴシック" charset="-128"/>
              </a:rPr>
              <a:t>of the National </a:t>
            </a:r>
            <a:r>
              <a:rPr lang="it-IT" altLang="it-IT" sz="2800" dirty="0" err="1">
                <a:solidFill>
                  <a:srgbClr val="002060"/>
                </a:solidFill>
                <a:effectLst>
                  <a:outerShdw blurRad="38100" dist="38100" dir="2700000" algn="tl">
                    <a:srgbClr val="C0C0C0"/>
                  </a:outerShdw>
                </a:effectLst>
                <a:ea typeface="ＭＳ Ｐゴシック" charset="-128"/>
              </a:rPr>
              <a:t>Institute</a:t>
            </a:r>
            <a:r>
              <a:rPr lang="it-IT" altLang="it-IT" sz="2800" dirty="0">
                <a:solidFill>
                  <a:srgbClr val="002060"/>
                </a:solidFill>
                <a:effectLst>
                  <a:outerShdw blurRad="38100" dist="38100" dir="2700000" algn="tl">
                    <a:srgbClr val="C0C0C0"/>
                  </a:outerShdw>
                </a:effectLst>
                <a:ea typeface="ＭＳ Ｐゴシック" charset="-128"/>
              </a:rPr>
              <a:t> of </a:t>
            </a:r>
            <a:r>
              <a:rPr lang="it-IT" altLang="it-IT" sz="2800" dirty="0" err="1">
                <a:solidFill>
                  <a:srgbClr val="002060"/>
                </a:solidFill>
                <a:effectLst>
                  <a:outerShdw blurRad="38100" dist="38100" dir="2700000" algn="tl">
                    <a:srgbClr val="C0C0C0"/>
                  </a:outerShdw>
                </a:effectLst>
                <a:ea typeface="ＭＳ Ｐゴシック" charset="-128"/>
              </a:rPr>
              <a:t>Health</a:t>
            </a:r>
            <a:r>
              <a:rPr lang="it-IT" altLang="it-IT" sz="2800" dirty="0">
                <a:solidFill>
                  <a:srgbClr val="002060"/>
                </a:solidFill>
                <a:effectLst>
                  <a:outerShdw blurRad="38100" dist="38100" dir="2700000" algn="tl">
                    <a:srgbClr val="C0C0C0"/>
                  </a:outerShdw>
                </a:effectLst>
                <a:ea typeface="ＭＳ Ｐゴシック" charset="-128"/>
              </a:rPr>
              <a:t> of </a:t>
            </a:r>
            <a:r>
              <a:rPr lang="it-IT" altLang="it-IT" sz="2800" dirty="0" err="1">
                <a:solidFill>
                  <a:srgbClr val="002060"/>
                </a:solidFill>
                <a:effectLst>
                  <a:outerShdw blurRad="38100" dist="38100" dir="2700000" algn="tl">
                    <a:srgbClr val="C0C0C0"/>
                  </a:outerShdw>
                </a:effectLst>
                <a:ea typeface="ＭＳ Ｐゴシック" charset="-128"/>
              </a:rPr>
              <a:t>Italy</a:t>
            </a:r>
            <a:r>
              <a:rPr lang="it-IT" altLang="it-IT" sz="2800" dirty="0">
                <a:solidFill>
                  <a:srgbClr val="002060"/>
                </a:solidFill>
                <a:effectLst>
                  <a:outerShdw blurRad="38100" dist="38100" dir="2700000" algn="tl">
                    <a:srgbClr val="C0C0C0"/>
                  </a:outerShdw>
                </a:effectLst>
                <a:ea typeface="ＭＳ Ｐゴシック" charset="-128"/>
              </a:rPr>
              <a:t> (ISS): </a:t>
            </a:r>
            <a:r>
              <a:rPr lang="it-IT" altLang="it-IT" sz="2800" dirty="0" smtClean="0">
                <a:solidFill>
                  <a:srgbClr val="002060"/>
                </a:solidFill>
                <a:effectLst>
                  <a:outerShdw blurRad="38100" dist="38100" dir="2700000" algn="tl">
                    <a:srgbClr val="C0C0C0"/>
                  </a:outerShdw>
                </a:effectLst>
                <a:ea typeface="ＭＳ Ｐゴシック" charset="-128"/>
              </a:rPr>
              <a:t/>
            </a:r>
            <a:br>
              <a:rPr lang="it-IT" altLang="it-IT" sz="2800" dirty="0" smtClean="0">
                <a:solidFill>
                  <a:srgbClr val="002060"/>
                </a:solidFill>
                <a:effectLst>
                  <a:outerShdw blurRad="38100" dist="38100" dir="2700000" algn="tl">
                    <a:srgbClr val="C0C0C0"/>
                  </a:outerShdw>
                </a:effectLst>
                <a:ea typeface="ＭＳ Ｐゴシック" charset="-128"/>
              </a:rPr>
            </a:br>
            <a:r>
              <a:rPr lang="it-IT" altLang="it-IT" sz="2800" dirty="0" smtClean="0">
                <a:solidFill>
                  <a:srgbClr val="002060"/>
                </a:solidFill>
                <a:effectLst>
                  <a:outerShdw blurRad="38100" dist="38100" dir="2700000" algn="tl">
                    <a:srgbClr val="C0C0C0"/>
                  </a:outerShdw>
                </a:effectLst>
                <a:ea typeface="ＭＳ Ｐゴシック" charset="-128"/>
              </a:rPr>
              <a:t>a </a:t>
            </a:r>
            <a:r>
              <a:rPr lang="it-IT" altLang="it-IT" sz="2800" dirty="0" err="1" smtClean="0">
                <a:solidFill>
                  <a:srgbClr val="002060"/>
                </a:solidFill>
                <a:effectLst>
                  <a:outerShdw blurRad="38100" dist="38100" dir="2700000" algn="tl">
                    <a:srgbClr val="C0C0C0"/>
                  </a:outerShdw>
                </a:effectLst>
                <a:ea typeface="ＭＳ Ｐゴシック" charset="-128"/>
              </a:rPr>
              <a:t>knowledge</a:t>
            </a:r>
            <a:r>
              <a:rPr lang="it-IT" altLang="it-IT" sz="2800" dirty="0" smtClean="0">
                <a:solidFill>
                  <a:srgbClr val="002060"/>
                </a:solidFill>
                <a:effectLst>
                  <a:outerShdw blurRad="38100" dist="38100" dir="2700000" algn="tl">
                    <a:srgbClr val="C0C0C0"/>
                  </a:outerShdw>
                </a:effectLst>
                <a:ea typeface="ＭＳ Ｐゴシック" charset="-128"/>
              </a:rPr>
              <a:t> </a:t>
            </a:r>
            <a:r>
              <a:rPr lang="it-IT" altLang="it-IT" sz="2800" dirty="0">
                <a:solidFill>
                  <a:srgbClr val="002060"/>
                </a:solidFill>
                <a:effectLst>
                  <a:outerShdw blurRad="38100" dist="38100" dir="2700000" algn="tl">
                    <a:srgbClr val="C0C0C0"/>
                  </a:outerShdw>
                </a:effectLst>
                <a:ea typeface="ＭＳ Ｐゴシック" charset="-128"/>
              </a:rPr>
              <a:t>creator and </a:t>
            </a:r>
            <a:r>
              <a:rPr lang="it-IT" altLang="it-IT" sz="2800" dirty="0" smtClean="0">
                <a:solidFill>
                  <a:srgbClr val="002060"/>
                </a:solidFill>
                <a:effectLst>
                  <a:outerShdw blurRad="38100" dist="38100" dir="2700000" algn="tl">
                    <a:srgbClr val="C0C0C0"/>
                  </a:outerShdw>
                </a:effectLst>
                <a:ea typeface="ＭＳ Ｐゴシック" charset="-128"/>
              </a:rPr>
              <a:t>a disseminator</a:t>
            </a:r>
            <a:endParaRPr lang="it-IT" altLang="it-IT" sz="2800" dirty="0">
              <a:solidFill>
                <a:srgbClr val="002060"/>
              </a:solidFill>
              <a:effectLst>
                <a:outerShdw blurRad="38100" dist="38100" dir="2700000" algn="tl">
                  <a:srgbClr val="C0C0C0"/>
                </a:outerShdw>
              </a:effectLst>
              <a:ea typeface="ＭＳ Ｐゴシック" charset="-128"/>
            </a:endParaRPr>
          </a:p>
        </p:txBody>
      </p:sp>
      <p:grpSp>
        <p:nvGrpSpPr>
          <p:cNvPr id="37" name="Gruppo 36"/>
          <p:cNvGrpSpPr>
            <a:grpSpLocks/>
          </p:cNvGrpSpPr>
          <p:nvPr/>
        </p:nvGrpSpPr>
        <p:grpSpPr bwMode="auto">
          <a:xfrm>
            <a:off x="250825" y="2276475"/>
            <a:ext cx="1512888" cy="2592388"/>
            <a:chOff x="395536" y="2636912"/>
            <a:chExt cx="1440160" cy="1944216"/>
          </a:xfrm>
        </p:grpSpPr>
        <p:sp>
          <p:nvSpPr>
            <p:cNvPr id="9" name="Rettangolo arrotondato 8"/>
            <p:cNvSpPr/>
            <p:nvPr/>
          </p:nvSpPr>
          <p:spPr>
            <a:xfrm>
              <a:off x="431804" y="2636912"/>
              <a:ext cx="1367623" cy="576240"/>
            </a:xfrm>
            <a:prstGeom prst="round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t>UN System</a:t>
              </a:r>
            </a:p>
          </p:txBody>
        </p:sp>
        <p:sp>
          <p:nvSpPr>
            <p:cNvPr id="10" name="Rettangolo arrotondato 9"/>
            <p:cNvSpPr/>
            <p:nvPr/>
          </p:nvSpPr>
          <p:spPr>
            <a:xfrm>
              <a:off x="431804" y="3284587"/>
              <a:ext cx="1367623" cy="576240"/>
            </a:xfrm>
            <a:prstGeom prst="round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t>Global Fund</a:t>
              </a:r>
            </a:p>
          </p:txBody>
        </p:sp>
        <p:sp>
          <p:nvSpPr>
            <p:cNvPr id="11" name="Rettangolo arrotondato 10"/>
            <p:cNvSpPr/>
            <p:nvPr/>
          </p:nvSpPr>
          <p:spPr>
            <a:xfrm>
              <a:off x="395536" y="3933453"/>
              <a:ext cx="1440160" cy="647675"/>
            </a:xfrm>
            <a:prstGeom prst="round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t>EU </a:t>
              </a:r>
              <a:r>
                <a:rPr lang="it-IT" dirty="0" err="1"/>
                <a:t>Commission</a:t>
              </a:r>
              <a:endParaRPr lang="it-IT" dirty="0"/>
            </a:p>
          </p:txBody>
        </p:sp>
      </p:grpSp>
      <p:grpSp>
        <p:nvGrpSpPr>
          <p:cNvPr id="34" name="Gruppo 33"/>
          <p:cNvGrpSpPr>
            <a:grpSpLocks/>
          </p:cNvGrpSpPr>
          <p:nvPr/>
        </p:nvGrpSpPr>
        <p:grpSpPr bwMode="auto">
          <a:xfrm>
            <a:off x="4611690" y="2887872"/>
            <a:ext cx="2419684" cy="2210859"/>
            <a:chOff x="4355976" y="2852936"/>
            <a:chExt cx="2520280" cy="1944216"/>
          </a:xfrm>
          <a:solidFill>
            <a:schemeClr val="accent4">
              <a:lumMod val="50000"/>
            </a:schemeClr>
          </a:solidFill>
        </p:grpSpPr>
        <p:sp>
          <p:nvSpPr>
            <p:cNvPr id="29" name="Stella a 7 punte 28"/>
            <p:cNvSpPr/>
            <p:nvPr/>
          </p:nvSpPr>
          <p:spPr>
            <a:xfrm>
              <a:off x="4355976" y="2852936"/>
              <a:ext cx="2520280" cy="1944216"/>
            </a:xfrm>
            <a:prstGeom prst="star7">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2000" b="1" dirty="0"/>
            </a:p>
          </p:txBody>
        </p:sp>
        <p:sp>
          <p:nvSpPr>
            <p:cNvPr id="45076" name="CasellaDiTesto 32"/>
            <p:cNvSpPr txBox="1">
              <a:spLocks noChangeArrowheads="1"/>
            </p:cNvSpPr>
            <p:nvPr/>
          </p:nvSpPr>
          <p:spPr bwMode="auto">
            <a:xfrm>
              <a:off x="5436096" y="3369766"/>
              <a:ext cx="1224136" cy="10472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r>
                <a:rPr lang="it-IT" altLang="x-none" sz="1800" b="1" dirty="0" err="1">
                  <a:solidFill>
                    <a:schemeClr val="bg1"/>
                  </a:solidFill>
                </a:rPr>
                <a:t>Ministry</a:t>
              </a:r>
              <a:r>
                <a:rPr lang="it-IT" altLang="x-none" sz="1800" b="1" dirty="0">
                  <a:solidFill>
                    <a:schemeClr val="bg1"/>
                  </a:solidFill>
                </a:rPr>
                <a:t> </a:t>
              </a:r>
            </a:p>
            <a:p>
              <a:pPr algn="ctr" eaLnBrk="1" hangingPunct="1"/>
              <a:r>
                <a:rPr lang="it-IT" altLang="x-none" sz="1800" b="1" dirty="0">
                  <a:solidFill>
                    <a:schemeClr val="bg1"/>
                  </a:solidFill>
                </a:rPr>
                <a:t>of </a:t>
              </a:r>
            </a:p>
            <a:p>
              <a:pPr algn="ctr" eaLnBrk="1" hangingPunct="1"/>
              <a:r>
                <a:rPr lang="it-IT" altLang="x-none" sz="1800" b="1" dirty="0" err="1">
                  <a:solidFill>
                    <a:schemeClr val="bg1"/>
                  </a:solidFill>
                </a:rPr>
                <a:t>Health</a:t>
              </a:r>
              <a:endParaRPr lang="it-IT" altLang="x-none" sz="1800" b="1" dirty="0">
                <a:solidFill>
                  <a:schemeClr val="bg1"/>
                </a:solidFill>
              </a:endParaRPr>
            </a:p>
            <a:p>
              <a:pPr algn="ctr" eaLnBrk="1" hangingPunct="1"/>
              <a:endParaRPr lang="it-IT" altLang="x-none" sz="1800" b="1" dirty="0"/>
            </a:p>
          </p:txBody>
        </p:sp>
      </p:grpSp>
      <p:sp>
        <p:nvSpPr>
          <p:cNvPr id="32" name="Stella a 7 punte 31"/>
          <p:cNvSpPr/>
          <p:nvPr/>
        </p:nvSpPr>
        <p:spPr>
          <a:xfrm>
            <a:off x="3419654" y="2908451"/>
            <a:ext cx="2381072" cy="2031055"/>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defRPr/>
            </a:pPr>
            <a:endParaRPr lang="it-IT" altLang="it-IT" sz="2000" b="1" dirty="0" smtClean="0">
              <a:solidFill>
                <a:srgbClr val="FFFFFF"/>
              </a:solidFill>
            </a:endParaRPr>
          </a:p>
          <a:p>
            <a:pPr algn="ctr" eaLnBrk="1" hangingPunct="1">
              <a:defRPr/>
            </a:pPr>
            <a:r>
              <a:rPr lang="it-IT" altLang="it-IT" sz="2000" b="1" dirty="0" smtClean="0">
                <a:solidFill>
                  <a:srgbClr val="FFFFFF"/>
                </a:solidFill>
              </a:rPr>
              <a:t>ISS- National </a:t>
            </a:r>
            <a:r>
              <a:rPr lang="it-IT" altLang="it-IT" sz="2000" b="1" dirty="0" err="1" smtClean="0">
                <a:solidFill>
                  <a:srgbClr val="FFFFFF"/>
                </a:solidFill>
              </a:rPr>
              <a:t>Institute</a:t>
            </a:r>
            <a:r>
              <a:rPr lang="it-IT" altLang="it-IT" sz="2000" b="1" dirty="0" smtClean="0">
                <a:solidFill>
                  <a:srgbClr val="FFFFFF"/>
                </a:solidFill>
              </a:rPr>
              <a:t> of </a:t>
            </a:r>
            <a:r>
              <a:rPr lang="it-IT" altLang="it-IT" sz="2000" b="1" dirty="0" err="1" smtClean="0">
                <a:solidFill>
                  <a:srgbClr val="FFFFFF"/>
                </a:solidFill>
              </a:rPr>
              <a:t>Health</a:t>
            </a:r>
            <a:r>
              <a:rPr lang="it-IT" altLang="it-IT" sz="2000" b="1" dirty="0" smtClean="0">
                <a:solidFill>
                  <a:srgbClr val="FFFFFF"/>
                </a:solidFill>
              </a:rPr>
              <a:t> of </a:t>
            </a:r>
            <a:r>
              <a:rPr lang="it-IT" altLang="it-IT" sz="2000" b="1" dirty="0" err="1" smtClean="0">
                <a:solidFill>
                  <a:srgbClr val="FFFFFF"/>
                </a:solidFill>
              </a:rPr>
              <a:t>Italy</a:t>
            </a:r>
            <a:endParaRPr lang="it-IT" altLang="it-IT" sz="2000" b="1" dirty="0">
              <a:solidFill>
                <a:srgbClr val="FFFFFF"/>
              </a:solidFill>
            </a:endParaRPr>
          </a:p>
        </p:txBody>
      </p:sp>
      <p:grpSp>
        <p:nvGrpSpPr>
          <p:cNvPr id="38" name="Gruppo 37"/>
          <p:cNvGrpSpPr>
            <a:grpSpLocks/>
          </p:cNvGrpSpPr>
          <p:nvPr/>
        </p:nvGrpSpPr>
        <p:grpSpPr bwMode="auto">
          <a:xfrm>
            <a:off x="1835150" y="1295218"/>
            <a:ext cx="7134226" cy="5226413"/>
            <a:chOff x="1726330" y="1106584"/>
            <a:chExt cx="7132433" cy="5435394"/>
          </a:xfrm>
        </p:grpSpPr>
        <p:sp>
          <p:nvSpPr>
            <p:cNvPr id="12" name="Ovale 11"/>
            <p:cNvSpPr/>
            <p:nvPr/>
          </p:nvSpPr>
          <p:spPr>
            <a:xfrm>
              <a:off x="2052252" y="1700934"/>
              <a:ext cx="1728354" cy="1079739"/>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dirty="0" err="1" smtClean="0">
                  <a:solidFill>
                    <a:schemeClr val="tx1"/>
                  </a:solidFill>
                </a:rPr>
                <a:t>Italian</a:t>
              </a:r>
              <a:r>
                <a:rPr lang="it-IT" sz="1600" dirty="0" smtClean="0">
                  <a:solidFill>
                    <a:schemeClr val="tx1"/>
                  </a:solidFill>
                </a:rPr>
                <a:t> </a:t>
              </a:r>
              <a:r>
                <a:rPr lang="it-IT" sz="1600" dirty="0" err="1" smtClean="0">
                  <a:solidFill>
                    <a:schemeClr val="tx1"/>
                  </a:solidFill>
                </a:rPr>
                <a:t>Medicines</a:t>
              </a:r>
              <a:r>
                <a:rPr lang="it-IT" sz="1600" dirty="0" smtClean="0">
                  <a:solidFill>
                    <a:schemeClr val="tx1"/>
                  </a:solidFill>
                </a:rPr>
                <a:t> Agency  AIFA</a:t>
              </a:r>
              <a:endParaRPr lang="it-IT" sz="1600" dirty="0">
                <a:solidFill>
                  <a:schemeClr val="tx1"/>
                </a:solidFill>
              </a:endParaRPr>
            </a:p>
          </p:txBody>
        </p:sp>
        <p:sp>
          <p:nvSpPr>
            <p:cNvPr id="13" name="Ovale 12"/>
            <p:cNvSpPr/>
            <p:nvPr/>
          </p:nvSpPr>
          <p:spPr>
            <a:xfrm>
              <a:off x="3709185" y="1195735"/>
              <a:ext cx="1728354" cy="1081391"/>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dirty="0" err="1">
                  <a:solidFill>
                    <a:schemeClr val="tx1"/>
                  </a:solidFill>
                </a:rPr>
                <a:t>Regions</a:t>
              </a:r>
              <a:endParaRPr lang="it-IT" sz="1600" dirty="0">
                <a:solidFill>
                  <a:schemeClr val="tx1"/>
                </a:solidFill>
              </a:endParaRPr>
            </a:p>
          </p:txBody>
        </p:sp>
        <p:sp>
          <p:nvSpPr>
            <p:cNvPr id="14" name="Ovale 13"/>
            <p:cNvSpPr/>
            <p:nvPr/>
          </p:nvSpPr>
          <p:spPr>
            <a:xfrm>
              <a:off x="5508957" y="1106584"/>
              <a:ext cx="1871193" cy="10979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dirty="0" err="1">
                  <a:solidFill>
                    <a:schemeClr val="tx1"/>
                  </a:solidFill>
                </a:rPr>
                <a:t>Patients</a:t>
              </a:r>
              <a:r>
                <a:rPr lang="it-IT" sz="1600" dirty="0">
                  <a:solidFill>
                    <a:schemeClr val="tx1"/>
                  </a:solidFill>
                </a:rPr>
                <a:t> </a:t>
              </a:r>
              <a:r>
                <a:rPr lang="it-IT" sz="1600" dirty="0" err="1">
                  <a:solidFill>
                    <a:schemeClr val="tx1"/>
                  </a:solidFill>
                </a:rPr>
                <a:t>Organisations</a:t>
              </a:r>
              <a:endParaRPr lang="it-IT" sz="1600" dirty="0">
                <a:solidFill>
                  <a:schemeClr val="tx1"/>
                </a:solidFill>
              </a:endParaRPr>
            </a:p>
          </p:txBody>
        </p:sp>
        <p:sp>
          <p:nvSpPr>
            <p:cNvPr id="15" name="Ovale 14"/>
            <p:cNvSpPr/>
            <p:nvPr/>
          </p:nvSpPr>
          <p:spPr>
            <a:xfrm>
              <a:off x="7092886" y="1790747"/>
              <a:ext cx="1728354" cy="1079739"/>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defRPr/>
              </a:pPr>
              <a:r>
                <a:rPr lang="it-IT" altLang="it-IT" sz="1600" dirty="0" err="1" smtClean="0"/>
                <a:t>Scientific</a:t>
              </a:r>
              <a:r>
                <a:rPr lang="it-IT" altLang="it-IT" sz="1600" dirty="0" smtClean="0"/>
                <a:t> Societies</a:t>
              </a:r>
              <a:endParaRPr lang="it-IT" altLang="it-IT" sz="1600" dirty="0"/>
            </a:p>
          </p:txBody>
        </p:sp>
        <p:sp>
          <p:nvSpPr>
            <p:cNvPr id="16" name="Ovale 15"/>
            <p:cNvSpPr/>
            <p:nvPr/>
          </p:nvSpPr>
          <p:spPr>
            <a:xfrm>
              <a:off x="4420364" y="5245959"/>
              <a:ext cx="1871266" cy="1296019"/>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dirty="0" smtClean="0">
                  <a:solidFill>
                    <a:schemeClr val="tx1"/>
                  </a:solidFill>
                </a:rPr>
                <a:t>The Network of </a:t>
              </a:r>
              <a:r>
                <a:rPr lang="it-IT" sz="1600" dirty="0" err="1" smtClean="0">
                  <a:solidFill>
                    <a:schemeClr val="tx1"/>
                  </a:solidFill>
                </a:rPr>
                <a:t>Research</a:t>
              </a:r>
              <a:r>
                <a:rPr lang="it-IT" sz="1600" dirty="0" smtClean="0">
                  <a:solidFill>
                    <a:schemeClr val="tx1"/>
                  </a:solidFill>
                </a:rPr>
                <a:t> Hospitals (IRCCS) </a:t>
              </a:r>
              <a:endParaRPr lang="it-IT" sz="1600" dirty="0">
                <a:solidFill>
                  <a:schemeClr val="tx1"/>
                </a:solidFill>
              </a:endParaRPr>
            </a:p>
          </p:txBody>
        </p:sp>
        <p:sp>
          <p:nvSpPr>
            <p:cNvPr id="18" name="Ovale 17"/>
            <p:cNvSpPr/>
            <p:nvPr/>
          </p:nvSpPr>
          <p:spPr>
            <a:xfrm>
              <a:off x="1726330" y="3093045"/>
              <a:ext cx="1728354" cy="1081389"/>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dirty="0" err="1" smtClean="0">
                  <a:solidFill>
                    <a:schemeClr val="tx1"/>
                  </a:solidFill>
                </a:rPr>
                <a:t>Citizens</a:t>
              </a:r>
              <a:endParaRPr lang="it-IT" sz="1600" dirty="0">
                <a:solidFill>
                  <a:schemeClr val="tx1"/>
                </a:solidFill>
              </a:endParaRPr>
            </a:p>
          </p:txBody>
        </p:sp>
        <p:sp>
          <p:nvSpPr>
            <p:cNvPr id="19" name="Ovale 18"/>
            <p:cNvSpPr/>
            <p:nvPr/>
          </p:nvSpPr>
          <p:spPr>
            <a:xfrm>
              <a:off x="7130410" y="3024020"/>
              <a:ext cx="1728353" cy="1079739"/>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defRPr/>
              </a:pPr>
              <a:r>
                <a:rPr lang="it-IT" altLang="it-IT" sz="1600" dirty="0" err="1" smtClean="0"/>
                <a:t>University</a:t>
              </a:r>
              <a:endParaRPr lang="it-IT" altLang="it-IT" sz="1600" dirty="0"/>
            </a:p>
          </p:txBody>
        </p:sp>
        <p:sp>
          <p:nvSpPr>
            <p:cNvPr id="35" name="Ovale 34"/>
            <p:cNvSpPr/>
            <p:nvPr/>
          </p:nvSpPr>
          <p:spPr>
            <a:xfrm>
              <a:off x="2197190" y="4906305"/>
              <a:ext cx="1728353" cy="1078089"/>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dirty="0" err="1" smtClean="0">
                  <a:solidFill>
                    <a:schemeClr val="tx1"/>
                  </a:solidFill>
                </a:rPr>
                <a:t>Ministry</a:t>
              </a:r>
              <a:r>
                <a:rPr lang="it-IT" sz="1600" dirty="0" smtClean="0">
                  <a:solidFill>
                    <a:schemeClr val="tx1"/>
                  </a:solidFill>
                </a:rPr>
                <a:t> of </a:t>
              </a:r>
              <a:r>
                <a:rPr lang="it-IT" sz="1600" dirty="0" err="1" smtClean="0">
                  <a:solidFill>
                    <a:schemeClr val="tx1"/>
                  </a:solidFill>
                </a:rPr>
                <a:t>Research</a:t>
              </a:r>
              <a:endParaRPr lang="it-IT" sz="1600" dirty="0">
                <a:solidFill>
                  <a:schemeClr val="tx1"/>
                </a:solidFill>
              </a:endParaRPr>
            </a:p>
          </p:txBody>
        </p:sp>
        <p:sp>
          <p:nvSpPr>
            <p:cNvPr id="36" name="Ovale 35"/>
            <p:cNvSpPr/>
            <p:nvPr/>
          </p:nvSpPr>
          <p:spPr>
            <a:xfrm>
              <a:off x="6751218" y="4814229"/>
              <a:ext cx="1726766" cy="1079739"/>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dirty="0">
                  <a:solidFill>
                    <a:schemeClr val="tx1"/>
                  </a:solidFill>
                </a:rPr>
                <a:t>AGENAS</a:t>
              </a:r>
            </a:p>
          </p:txBody>
        </p:sp>
      </p:grpSp>
      <p:sp>
        <p:nvSpPr>
          <p:cNvPr id="3" name="Rounded Rectangle 2"/>
          <p:cNvSpPr>
            <a:spLocks noChangeArrowheads="1"/>
          </p:cNvSpPr>
          <p:nvPr/>
        </p:nvSpPr>
        <p:spPr bwMode="auto">
          <a:xfrm>
            <a:off x="179388" y="1484313"/>
            <a:ext cx="1655762" cy="576262"/>
          </a:xfrm>
          <a:prstGeom prst="roundRect">
            <a:avLst>
              <a:gd name="adj" fmla="val 16667"/>
            </a:avLst>
          </a:prstGeom>
          <a:gradFill rotWithShape="1">
            <a:gsLst>
              <a:gs pos="0">
                <a:srgbClr val="3A7CCB"/>
              </a:gs>
              <a:gs pos="20000">
                <a:srgbClr val="3C7BC7"/>
              </a:gs>
              <a:gs pos="100000">
                <a:srgbClr val="2C5D98"/>
              </a:gs>
            </a:gsLst>
            <a:lin ang="5400000"/>
          </a:gradFill>
          <a:ln w="9525">
            <a:solidFill>
              <a:srgbClr val="4A7EBB"/>
            </a:solidFill>
            <a:round/>
            <a:headEnd/>
            <a:tailEnd/>
          </a:ln>
          <a:effectLst>
            <a:outerShdw blurRad="40000" dist="23000" dir="5400000" rotWithShape="0">
              <a:srgbClr val="000000">
                <a:alpha val="34999"/>
              </a:srgbClr>
            </a:outerShdw>
          </a:effectLst>
        </p:spPr>
        <p:txBody>
          <a:bodyPr anchor="ctr"/>
          <a:lstStyle/>
          <a:p>
            <a:pPr algn="ctr">
              <a:defRPr/>
            </a:pPr>
            <a:r>
              <a:rPr lang="en-US" dirty="0" smtClean="0">
                <a:solidFill>
                  <a:schemeClr val="lt1"/>
                </a:solidFill>
                <a:latin typeface="+mn-lt"/>
                <a:ea typeface="+mn-ea"/>
              </a:rPr>
              <a:t> </a:t>
            </a:r>
            <a:r>
              <a:rPr lang="en-US" dirty="0">
                <a:solidFill>
                  <a:schemeClr val="lt1"/>
                </a:solidFill>
                <a:latin typeface="+mn-lt"/>
                <a:ea typeface="+mn-ea"/>
              </a:rPr>
              <a:t>International</a:t>
            </a:r>
          </a:p>
        </p:txBody>
      </p:sp>
      <p:sp>
        <p:nvSpPr>
          <p:cNvPr id="4" name="Rounded Rectangle 3"/>
          <p:cNvSpPr>
            <a:spLocks noChangeArrowheads="1"/>
          </p:cNvSpPr>
          <p:nvPr/>
        </p:nvSpPr>
        <p:spPr bwMode="auto">
          <a:xfrm>
            <a:off x="250825" y="5013325"/>
            <a:ext cx="1512888" cy="1079500"/>
          </a:xfrm>
          <a:prstGeom prst="roundRect">
            <a:avLst>
              <a:gd name="adj" fmla="val 16667"/>
            </a:avLst>
          </a:prstGeom>
          <a:solidFill>
            <a:srgbClr val="17375E"/>
          </a:solidFill>
          <a:ln w="9525">
            <a:solidFill>
              <a:srgbClr val="4A7EBB"/>
            </a:solidFill>
            <a:round/>
            <a:headEnd/>
            <a:tailEnd/>
          </a:ln>
          <a:effectLst>
            <a:outerShdw blurRad="40000" dist="23000" dir="5400000" rotWithShape="0">
              <a:srgbClr val="000000">
                <a:alpha val="34999"/>
              </a:srgbClr>
            </a:outerShdw>
          </a:effectLst>
        </p:spPr>
        <p:txBody>
          <a:bodyPr anchor="ctr"/>
          <a:lstStyle/>
          <a:p>
            <a:pPr algn="ctr">
              <a:defRPr/>
            </a:pPr>
            <a:r>
              <a:rPr lang="en-US" dirty="0">
                <a:solidFill>
                  <a:schemeClr val="lt1"/>
                </a:solidFill>
                <a:latin typeface="+mn-lt"/>
                <a:ea typeface="+mn-ea"/>
              </a:rPr>
              <a:t>International Bilateral Cooperation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404619" y="116632"/>
            <a:ext cx="8344385" cy="764704"/>
          </a:xfrm>
          <a:solidFill>
            <a:schemeClr val="accent3">
              <a:lumMod val="50000"/>
            </a:schemeClr>
          </a:solidFill>
        </p:spPr>
        <p:txBody>
          <a:bodyPr>
            <a:normAutofit/>
          </a:bodyPr>
          <a:lstStyle/>
          <a:p>
            <a:pPr algn="ctr"/>
            <a:r>
              <a:rPr lang="it-IT" sz="2600" b="1" dirty="0" err="1" smtClean="0">
                <a:solidFill>
                  <a:schemeClr val="bg1"/>
                </a:solidFill>
              </a:rPr>
              <a:t>Health</a:t>
            </a:r>
            <a:r>
              <a:rPr lang="it-IT" sz="2600" b="1" dirty="0" smtClean="0">
                <a:solidFill>
                  <a:schemeClr val="bg1"/>
                </a:solidFill>
              </a:rPr>
              <a:t> Systems and Services </a:t>
            </a:r>
            <a:r>
              <a:rPr lang="it-IT" sz="2600" b="1" dirty="0" err="1" smtClean="0">
                <a:solidFill>
                  <a:schemeClr val="bg1"/>
                </a:solidFill>
              </a:rPr>
              <a:t>Research</a:t>
            </a:r>
            <a:endParaRPr lang="it-IT" sz="2600" b="1" dirty="0">
              <a:solidFill>
                <a:schemeClr val="bg1"/>
              </a:solidFill>
            </a:endParaRPr>
          </a:p>
        </p:txBody>
      </p:sp>
      <p:sp>
        <p:nvSpPr>
          <p:cNvPr id="3" name="Segnaposto contenuto 2"/>
          <p:cNvSpPr>
            <a:spLocks noGrp="1"/>
          </p:cNvSpPr>
          <p:nvPr>
            <p:ph idx="1"/>
          </p:nvPr>
        </p:nvSpPr>
        <p:spPr/>
        <p:txBody>
          <a:bodyPr>
            <a:noAutofit/>
          </a:bodyPr>
          <a:lstStyle/>
          <a:p>
            <a:pPr marL="0" indent="0" algn="ctr">
              <a:buNone/>
            </a:pPr>
            <a:endParaRPr lang="it-IT" sz="2200" dirty="0"/>
          </a:p>
          <a:p>
            <a:pPr marL="0" indent="0" algn="ctr">
              <a:lnSpc>
                <a:spcPct val="140000"/>
              </a:lnSpc>
              <a:buNone/>
            </a:pPr>
            <a:r>
              <a:rPr lang="it-IT" sz="2200" b="1" dirty="0" err="1"/>
              <a:t>Health</a:t>
            </a:r>
            <a:r>
              <a:rPr lang="it-IT" sz="2200" b="1" dirty="0"/>
              <a:t> </a:t>
            </a:r>
            <a:r>
              <a:rPr lang="it-IT" sz="2200" b="1" dirty="0" smtClean="0"/>
              <a:t>Systems and Services </a:t>
            </a:r>
            <a:r>
              <a:rPr lang="it-IT" sz="2200" b="1" dirty="0" err="1"/>
              <a:t>R</a:t>
            </a:r>
            <a:r>
              <a:rPr lang="it-IT" sz="2200" b="1" dirty="0" err="1" smtClean="0"/>
              <a:t>esearch</a:t>
            </a:r>
            <a:r>
              <a:rPr lang="it-IT" sz="2200" b="1" dirty="0" smtClean="0"/>
              <a:t> </a:t>
            </a:r>
            <a:r>
              <a:rPr lang="it-IT" sz="2200" dirty="0" err="1"/>
              <a:t>is</a:t>
            </a:r>
            <a:r>
              <a:rPr lang="it-IT" sz="2200" dirty="0"/>
              <a:t> the </a:t>
            </a:r>
            <a:r>
              <a:rPr lang="it-IT" sz="2200" dirty="0" err="1"/>
              <a:t>multidisciplinary</a:t>
            </a:r>
            <a:r>
              <a:rPr lang="it-IT" sz="2200" dirty="0"/>
              <a:t> </a:t>
            </a:r>
            <a:r>
              <a:rPr lang="it-IT" sz="2200" dirty="0" err="1"/>
              <a:t>field</a:t>
            </a:r>
            <a:r>
              <a:rPr lang="it-IT" sz="2200" dirty="0"/>
              <a:t> of </a:t>
            </a:r>
            <a:r>
              <a:rPr lang="it-IT" sz="2200" b="1" dirty="0" err="1"/>
              <a:t>scientific</a:t>
            </a:r>
            <a:r>
              <a:rPr lang="it-IT" sz="2200" b="1" dirty="0"/>
              <a:t> </a:t>
            </a:r>
            <a:r>
              <a:rPr lang="it-IT" sz="2200" b="1" dirty="0" err="1"/>
              <a:t>investigation</a:t>
            </a:r>
            <a:r>
              <a:rPr lang="it-IT" sz="2200" b="1" dirty="0"/>
              <a:t> </a:t>
            </a:r>
            <a:r>
              <a:rPr lang="it-IT" sz="2200" dirty="0" err="1"/>
              <a:t>that</a:t>
            </a:r>
            <a:r>
              <a:rPr lang="it-IT" sz="2200" dirty="0"/>
              <a:t> </a:t>
            </a:r>
            <a:r>
              <a:rPr lang="it-IT" sz="2200" b="1" dirty="0" err="1"/>
              <a:t>studies</a:t>
            </a:r>
            <a:r>
              <a:rPr lang="it-IT" sz="2200" b="1" dirty="0"/>
              <a:t> </a:t>
            </a:r>
            <a:r>
              <a:rPr lang="it-IT" sz="2200" b="1" dirty="0" err="1"/>
              <a:t>how</a:t>
            </a:r>
            <a:r>
              <a:rPr lang="it-IT" sz="2200" b="1" dirty="0"/>
              <a:t> social </a:t>
            </a:r>
            <a:r>
              <a:rPr lang="it-IT" sz="2200" b="1" dirty="0" err="1"/>
              <a:t>factors</a:t>
            </a:r>
            <a:r>
              <a:rPr lang="it-IT" sz="2200" b="1" dirty="0"/>
              <a:t>, </a:t>
            </a:r>
            <a:r>
              <a:rPr lang="it-IT" sz="2200" b="1" dirty="0" err="1"/>
              <a:t>financing</a:t>
            </a:r>
            <a:r>
              <a:rPr lang="it-IT" sz="2200" b="1" dirty="0"/>
              <a:t> </a:t>
            </a:r>
            <a:r>
              <a:rPr lang="it-IT" sz="2200" b="1" dirty="0" err="1"/>
              <a:t>systems</a:t>
            </a:r>
            <a:r>
              <a:rPr lang="it-IT" sz="2200" b="1" dirty="0"/>
              <a:t>, </a:t>
            </a:r>
            <a:r>
              <a:rPr lang="it-IT" sz="2200" b="1" dirty="0" err="1"/>
              <a:t>organizational</a:t>
            </a:r>
            <a:r>
              <a:rPr lang="it-IT" sz="2200" b="1" dirty="0"/>
              <a:t> </a:t>
            </a:r>
            <a:r>
              <a:rPr lang="it-IT" sz="2200" b="1" dirty="0" err="1"/>
              <a:t>structures</a:t>
            </a:r>
            <a:r>
              <a:rPr lang="it-IT" sz="2200" b="1" dirty="0"/>
              <a:t> and </a:t>
            </a:r>
            <a:r>
              <a:rPr lang="it-IT" sz="2200" b="1" dirty="0" err="1"/>
              <a:t>processes</a:t>
            </a:r>
            <a:r>
              <a:rPr lang="it-IT" sz="2200" b="1" dirty="0"/>
              <a:t>, </a:t>
            </a:r>
            <a:r>
              <a:rPr lang="it-IT" sz="2200" b="1" dirty="0" err="1"/>
              <a:t>health</a:t>
            </a:r>
            <a:r>
              <a:rPr lang="it-IT" sz="2200" b="1" dirty="0"/>
              <a:t> </a:t>
            </a:r>
            <a:r>
              <a:rPr lang="it-IT" sz="2200" b="1" dirty="0" err="1"/>
              <a:t>technologies</a:t>
            </a:r>
            <a:r>
              <a:rPr lang="it-IT" sz="2200" b="1" dirty="0"/>
              <a:t>, and personal </a:t>
            </a:r>
            <a:r>
              <a:rPr lang="it-IT" sz="2200" b="1" dirty="0" err="1"/>
              <a:t>behaviors</a:t>
            </a:r>
            <a:r>
              <a:rPr lang="it-IT" sz="2200" b="1" dirty="0"/>
              <a:t> </a:t>
            </a:r>
            <a:r>
              <a:rPr lang="it-IT" sz="2200" b="1" dirty="0" err="1"/>
              <a:t>affect</a:t>
            </a:r>
            <a:r>
              <a:rPr lang="it-IT" sz="2200" b="1" dirty="0"/>
              <a:t> </a:t>
            </a:r>
            <a:r>
              <a:rPr lang="it-IT" sz="2200" b="1" dirty="0" err="1"/>
              <a:t>access</a:t>
            </a:r>
            <a:r>
              <a:rPr lang="it-IT" sz="2200" b="1" dirty="0"/>
              <a:t> to </a:t>
            </a:r>
            <a:r>
              <a:rPr lang="it-IT" sz="2200" b="1" dirty="0" err="1"/>
              <a:t>health</a:t>
            </a:r>
            <a:r>
              <a:rPr lang="it-IT" sz="2200" b="1" dirty="0"/>
              <a:t> care, the </a:t>
            </a:r>
            <a:r>
              <a:rPr lang="it-IT" sz="2200" b="1" dirty="0" err="1"/>
              <a:t>quality</a:t>
            </a:r>
            <a:r>
              <a:rPr lang="it-IT" sz="2200" b="1" dirty="0"/>
              <a:t> and </a:t>
            </a:r>
            <a:r>
              <a:rPr lang="it-IT" sz="2200" b="1" dirty="0" err="1"/>
              <a:t>cost</a:t>
            </a:r>
            <a:r>
              <a:rPr lang="it-IT" sz="2200" b="1" dirty="0"/>
              <a:t> of </a:t>
            </a:r>
            <a:r>
              <a:rPr lang="it-IT" sz="2200" b="1" dirty="0" err="1"/>
              <a:t>health</a:t>
            </a:r>
            <a:r>
              <a:rPr lang="it-IT" sz="2200" b="1" dirty="0"/>
              <a:t> care, and </a:t>
            </a:r>
            <a:r>
              <a:rPr lang="it-IT" sz="2200" b="1" dirty="0" err="1"/>
              <a:t>ultimately</a:t>
            </a:r>
            <a:r>
              <a:rPr lang="it-IT" sz="2200" b="1" dirty="0"/>
              <a:t> </a:t>
            </a:r>
            <a:r>
              <a:rPr lang="it-IT" sz="2200" b="1" dirty="0" err="1"/>
              <a:t>our</a:t>
            </a:r>
            <a:r>
              <a:rPr lang="it-IT" sz="2200" b="1" dirty="0"/>
              <a:t> </a:t>
            </a:r>
            <a:r>
              <a:rPr lang="it-IT" sz="2200" b="1" dirty="0" err="1"/>
              <a:t>health</a:t>
            </a:r>
            <a:r>
              <a:rPr lang="it-IT" sz="2200" b="1" dirty="0"/>
              <a:t> and </a:t>
            </a:r>
            <a:r>
              <a:rPr lang="it-IT" sz="2200" b="1" dirty="0" err="1"/>
              <a:t>well-being</a:t>
            </a:r>
            <a:r>
              <a:rPr lang="it-IT" sz="2200" b="1" dirty="0"/>
              <a:t>. </a:t>
            </a:r>
          </a:p>
        </p:txBody>
      </p:sp>
    </p:spTree>
    <p:extLst>
      <p:ext uri="{BB962C8B-B14F-4D97-AF65-F5344CB8AC3E}">
        <p14:creationId xmlns:p14="http://schemas.microsoft.com/office/powerpoint/2010/main" val="4142607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ekstvak 2"/>
          <p:cNvSpPr txBox="1">
            <a:spLocks noChangeArrowheads="1"/>
          </p:cNvSpPr>
          <p:nvPr/>
        </p:nvSpPr>
        <p:spPr bwMode="auto">
          <a:xfrm>
            <a:off x="395536" y="620688"/>
            <a:ext cx="8352928" cy="6120680"/>
          </a:xfrm>
          <a:prstGeom prst="rect">
            <a:avLst/>
          </a:prstGeom>
          <a:solidFill>
            <a:srgbClr val="A1E1E3"/>
          </a:solidFill>
          <a:ln w="9525">
            <a:noFill/>
            <a:miter lim="800000"/>
            <a:headEnd/>
            <a:tailEnd/>
          </a:ln>
        </p:spPr>
        <p:txBody>
          <a:bodyPr rot="0" vert="horz" wrap="square" lIns="91440" tIns="45720" rIns="91440" bIns="45720" anchor="t" anchorCtr="0">
            <a:noAutofit/>
          </a:bodyPr>
          <a:lstStyle/>
          <a:p>
            <a:pPr>
              <a:lnSpc>
                <a:spcPct val="110000"/>
              </a:lnSpc>
              <a:spcAft>
                <a:spcPts val="0"/>
              </a:spcAft>
            </a:pPr>
            <a:r>
              <a:rPr lang="en-US" sz="900" b="1" dirty="0">
                <a:solidFill>
                  <a:srgbClr val="2B3E67"/>
                </a:solidFill>
                <a:latin typeface="Calibri" charset="0"/>
                <a:ea typeface="Calibri" charset="0"/>
                <a:cs typeface="Times New Roman" charset="0"/>
              </a:rPr>
              <a:t>T</a:t>
            </a:r>
            <a:r>
              <a:rPr lang="en-US" sz="900" b="1" dirty="0" smtClean="0">
                <a:solidFill>
                  <a:srgbClr val="2B3E67"/>
                </a:solidFill>
                <a:effectLst/>
                <a:latin typeface="Calibri" charset="0"/>
                <a:ea typeface="Calibri" charset="0"/>
                <a:cs typeface="Times New Roman" charset="0"/>
              </a:rPr>
              <a:t>he </a:t>
            </a:r>
            <a:r>
              <a:rPr lang="en-US" sz="900" b="1" dirty="0">
                <a:solidFill>
                  <a:srgbClr val="2B3E67"/>
                </a:solidFill>
                <a:effectLst/>
                <a:latin typeface="Calibri" charset="0"/>
                <a:ea typeface="Calibri" charset="0"/>
                <a:cs typeface="Times New Roman" charset="0"/>
              </a:rPr>
              <a:t>TO-REACH consortium</a:t>
            </a:r>
            <a:endParaRPr lang="it-IT" sz="900" dirty="0">
              <a:effectLst/>
              <a:latin typeface="Helvetica Light" charset="0"/>
              <a:ea typeface="Calibri" charset="0"/>
              <a:cs typeface="Times New Roman" charset="0"/>
            </a:endParaRPr>
          </a:p>
          <a:p>
            <a:pPr>
              <a:lnSpc>
                <a:spcPct val="110000"/>
              </a:lnSpc>
              <a:spcAft>
                <a:spcPts val="0"/>
              </a:spcAft>
            </a:pPr>
            <a:r>
              <a:rPr lang="en-US" sz="900" b="1" dirty="0">
                <a:solidFill>
                  <a:srgbClr val="2B3E67"/>
                </a:solidFill>
                <a:effectLst/>
                <a:latin typeface="Calibri" charset="0"/>
                <a:ea typeface="Calibri" charset="0"/>
                <a:cs typeface="Times New Roman" charset="0"/>
              </a:rPr>
              <a:t> </a:t>
            </a:r>
            <a:endParaRPr lang="it-IT" sz="900" dirty="0">
              <a:effectLst/>
              <a:latin typeface="Helvetica Light" charset="0"/>
              <a:ea typeface="Calibri" charset="0"/>
              <a:cs typeface="Times New Roman" charset="0"/>
            </a:endParaRPr>
          </a:p>
          <a:p>
            <a:pPr>
              <a:lnSpc>
                <a:spcPct val="110000"/>
              </a:lnSpc>
              <a:spcAft>
                <a:spcPts val="0"/>
              </a:spcAft>
            </a:pPr>
            <a:r>
              <a:rPr lang="en-US" sz="900" dirty="0">
                <a:solidFill>
                  <a:srgbClr val="2B3E67"/>
                </a:solidFill>
                <a:effectLst/>
                <a:latin typeface="Calibri" charset="0"/>
                <a:ea typeface="Calibri" charset="0"/>
                <a:cs typeface="Times New Roman" charset="0"/>
              </a:rPr>
              <a:t>Chaired by Prof Walter </a:t>
            </a:r>
            <a:r>
              <a:rPr lang="en-US" sz="900" dirty="0" err="1">
                <a:solidFill>
                  <a:srgbClr val="2B3E67"/>
                </a:solidFill>
                <a:effectLst/>
                <a:latin typeface="Calibri" charset="0"/>
                <a:ea typeface="Calibri" charset="0"/>
                <a:cs typeface="Times New Roman" charset="0"/>
              </a:rPr>
              <a:t>Ricciardi</a:t>
            </a:r>
            <a:r>
              <a:rPr lang="en-US" sz="900" dirty="0">
                <a:solidFill>
                  <a:srgbClr val="2B3E67"/>
                </a:solidFill>
                <a:effectLst/>
                <a:latin typeface="Calibri" charset="0"/>
                <a:ea typeface="Calibri" charset="0"/>
                <a:cs typeface="Times New Roman" charset="0"/>
              </a:rPr>
              <a:t>, President of the </a:t>
            </a:r>
            <a:r>
              <a:rPr lang="en-US" sz="900" dirty="0" err="1">
                <a:solidFill>
                  <a:srgbClr val="2B3E67"/>
                </a:solidFill>
                <a:effectLst/>
                <a:latin typeface="Calibri" charset="0"/>
                <a:ea typeface="Calibri" charset="0"/>
                <a:cs typeface="Times New Roman" charset="0"/>
              </a:rPr>
              <a:t>Istituto</a:t>
            </a:r>
            <a:r>
              <a:rPr lang="en-US" sz="900" dirty="0">
                <a:solidFill>
                  <a:srgbClr val="2B3E67"/>
                </a:solidFill>
                <a:effectLst/>
                <a:latin typeface="Calibri" charset="0"/>
                <a:ea typeface="Calibri" charset="0"/>
                <a:cs typeface="Times New Roman" charset="0"/>
              </a:rPr>
              <a:t> </a:t>
            </a:r>
            <a:r>
              <a:rPr lang="en-US" sz="900" dirty="0" err="1">
                <a:solidFill>
                  <a:srgbClr val="2B3E67"/>
                </a:solidFill>
                <a:effectLst/>
                <a:latin typeface="Calibri" charset="0"/>
                <a:ea typeface="Calibri" charset="0"/>
                <a:cs typeface="Times New Roman" charset="0"/>
              </a:rPr>
              <a:t>Superiore</a:t>
            </a:r>
            <a:r>
              <a:rPr lang="en-US" sz="900" dirty="0">
                <a:solidFill>
                  <a:srgbClr val="2B3E67"/>
                </a:solidFill>
                <a:effectLst/>
                <a:latin typeface="Calibri" charset="0"/>
                <a:ea typeface="Calibri" charset="0"/>
                <a:cs typeface="Times New Roman" charset="0"/>
              </a:rPr>
              <a:t> di </a:t>
            </a:r>
            <a:r>
              <a:rPr lang="en-US" sz="900" dirty="0" err="1">
                <a:solidFill>
                  <a:srgbClr val="2B3E67"/>
                </a:solidFill>
                <a:effectLst/>
                <a:latin typeface="Calibri" charset="0"/>
                <a:ea typeface="Calibri" charset="0"/>
                <a:cs typeface="Times New Roman" charset="0"/>
              </a:rPr>
              <a:t>Sanità</a:t>
            </a:r>
            <a:r>
              <a:rPr lang="en-US" sz="900" dirty="0">
                <a:solidFill>
                  <a:srgbClr val="2B3E67"/>
                </a:solidFill>
                <a:effectLst/>
                <a:latin typeface="Calibri" charset="0"/>
                <a:ea typeface="Calibri" charset="0"/>
                <a:cs typeface="Times New Roman" charset="0"/>
              </a:rPr>
              <a:t>), the EU-funded TO-REACH project consists of 27 partners, clustered around three main types:</a:t>
            </a:r>
            <a:endParaRPr lang="it-IT" sz="900" dirty="0">
              <a:effectLst/>
              <a:latin typeface="Helvetica Light" charset="0"/>
              <a:ea typeface="Calibri" charset="0"/>
              <a:cs typeface="Times New Roman" charset="0"/>
            </a:endParaRPr>
          </a:p>
          <a:p>
            <a:pPr>
              <a:lnSpc>
                <a:spcPct val="110000"/>
              </a:lnSpc>
              <a:spcAft>
                <a:spcPts val="0"/>
              </a:spcAft>
            </a:pPr>
            <a:r>
              <a:rPr lang="en-US" sz="900" dirty="0">
                <a:solidFill>
                  <a:srgbClr val="2B3E67"/>
                </a:solidFill>
                <a:effectLst/>
                <a:latin typeface="Calibri" charset="0"/>
                <a:ea typeface="Calibri" charset="0"/>
                <a:cs typeface="Times New Roman" charset="0"/>
              </a:rPr>
              <a:t> </a:t>
            </a:r>
            <a:endParaRPr lang="it-IT" sz="900" dirty="0">
              <a:effectLst/>
              <a:latin typeface="Helvetica Light" charset="0"/>
              <a:ea typeface="Calibri" charset="0"/>
              <a:cs typeface="Times New Roman" charset="0"/>
            </a:endParaRPr>
          </a:p>
          <a:p>
            <a:pPr marL="342900" lvl="0" indent="-342900">
              <a:lnSpc>
                <a:spcPct val="110000"/>
              </a:lnSpc>
              <a:spcAft>
                <a:spcPts val="0"/>
              </a:spcAft>
              <a:buFont typeface="+mj-lt"/>
              <a:buAutoNum type="arabicPeriod"/>
            </a:pPr>
            <a:r>
              <a:rPr lang="en-US" sz="900" dirty="0">
                <a:solidFill>
                  <a:srgbClr val="2B3E67"/>
                </a:solidFill>
                <a:effectLst/>
                <a:latin typeface="Calibri" charset="0"/>
                <a:ea typeface="Calibri" charset="0"/>
                <a:cs typeface="Times New Roman" charset="0"/>
              </a:rPr>
              <a:t>At the core are </a:t>
            </a:r>
            <a:r>
              <a:rPr lang="en-US" sz="900" b="1" dirty="0">
                <a:solidFill>
                  <a:srgbClr val="2B3E67"/>
                </a:solidFill>
                <a:effectLst/>
                <a:latin typeface="Calibri" charset="0"/>
                <a:ea typeface="Calibri" charset="0"/>
                <a:cs typeface="Times New Roman" charset="0"/>
              </a:rPr>
              <a:t>Ministerial and funding bodies from 15 EU Member States and 5 non-EU countries</a:t>
            </a:r>
            <a:r>
              <a:rPr lang="en-US" sz="900" dirty="0">
                <a:solidFill>
                  <a:srgbClr val="2B3E67"/>
                </a:solidFill>
                <a:effectLst/>
                <a:latin typeface="Calibri" charset="0"/>
                <a:ea typeface="Calibri" charset="0"/>
                <a:cs typeface="Times New Roman" charset="0"/>
              </a:rPr>
              <a:t>, all seeking to fund research that has the potential to change how care is being provided in the near or distant future.</a:t>
            </a:r>
            <a:endParaRPr lang="it-IT" sz="900" dirty="0">
              <a:effectLst/>
              <a:latin typeface="Helvetica Light" charset="0"/>
              <a:ea typeface="Calibri" charset="0"/>
              <a:cs typeface="Times New Roman" charset="0"/>
            </a:endParaRPr>
          </a:p>
          <a:p>
            <a:pPr marL="742950" lvl="1" indent="-285750">
              <a:lnSpc>
                <a:spcPct val="110000"/>
              </a:lnSpc>
              <a:spcAft>
                <a:spcPts val="0"/>
              </a:spcAft>
              <a:buFont typeface="+mj-lt"/>
              <a:buAutoNum type="alphaLcPeriod"/>
            </a:pPr>
            <a:r>
              <a:rPr lang="en-US" sz="900" dirty="0">
                <a:solidFill>
                  <a:srgbClr val="2B3E67"/>
                </a:solidFill>
                <a:effectLst/>
                <a:latin typeface="Calibri" charset="0"/>
                <a:ea typeface="Calibri" charset="0"/>
                <a:cs typeface="Times New Roman" charset="0"/>
              </a:rPr>
              <a:t>the </a:t>
            </a:r>
            <a:r>
              <a:rPr lang="en-US" sz="900" dirty="0" err="1">
                <a:solidFill>
                  <a:srgbClr val="2B3E67"/>
                </a:solidFill>
                <a:effectLst/>
                <a:latin typeface="Calibri" charset="0"/>
                <a:ea typeface="Calibri" charset="0"/>
                <a:cs typeface="Times New Roman" charset="0"/>
              </a:rPr>
              <a:t>Istituto</a:t>
            </a:r>
            <a:r>
              <a:rPr lang="en-US" sz="900" dirty="0">
                <a:solidFill>
                  <a:srgbClr val="2B3E67"/>
                </a:solidFill>
                <a:effectLst/>
                <a:latin typeface="Calibri" charset="0"/>
                <a:ea typeface="Calibri" charset="0"/>
                <a:cs typeface="Times New Roman" charset="0"/>
              </a:rPr>
              <a:t> </a:t>
            </a:r>
            <a:r>
              <a:rPr lang="en-US" sz="900" dirty="0" err="1">
                <a:solidFill>
                  <a:srgbClr val="2B3E67"/>
                </a:solidFill>
                <a:effectLst/>
                <a:latin typeface="Calibri" charset="0"/>
                <a:ea typeface="Calibri" charset="0"/>
                <a:cs typeface="Times New Roman" charset="0"/>
              </a:rPr>
              <a:t>Superiore</a:t>
            </a:r>
            <a:r>
              <a:rPr lang="en-US" sz="900" dirty="0">
                <a:solidFill>
                  <a:srgbClr val="2B3E67"/>
                </a:solidFill>
                <a:effectLst/>
                <a:latin typeface="Calibri" charset="0"/>
                <a:ea typeface="Calibri" charset="0"/>
                <a:cs typeface="Times New Roman" charset="0"/>
              </a:rPr>
              <a:t> di </a:t>
            </a:r>
            <a:r>
              <a:rPr lang="en-US" sz="900" dirty="0" err="1">
                <a:solidFill>
                  <a:srgbClr val="2B3E67"/>
                </a:solidFill>
                <a:effectLst/>
                <a:latin typeface="Calibri" charset="0"/>
                <a:ea typeface="Calibri" charset="0"/>
                <a:cs typeface="Times New Roman" charset="0"/>
              </a:rPr>
              <a:t>Sanità</a:t>
            </a:r>
            <a:r>
              <a:rPr lang="en-US" sz="900" dirty="0">
                <a:solidFill>
                  <a:srgbClr val="2B3E67"/>
                </a:solidFill>
                <a:effectLst/>
                <a:latin typeface="Calibri" charset="0"/>
                <a:ea typeface="Calibri" charset="0"/>
                <a:cs typeface="Times New Roman" charset="0"/>
              </a:rPr>
              <a:t> (the Italian National Institute of Health), coordinator,</a:t>
            </a:r>
            <a:endParaRPr lang="it-IT" sz="900" dirty="0">
              <a:effectLst/>
              <a:latin typeface="Helvetica Light" charset="0"/>
              <a:ea typeface="Calibri" charset="0"/>
              <a:cs typeface="Times New Roman" charset="0"/>
            </a:endParaRPr>
          </a:p>
          <a:p>
            <a:pPr marL="742950" lvl="1" indent="-285750">
              <a:lnSpc>
                <a:spcPct val="110000"/>
              </a:lnSpc>
              <a:spcAft>
                <a:spcPts val="0"/>
              </a:spcAft>
              <a:buFont typeface="+mj-lt"/>
              <a:buAutoNum type="alphaLcPeriod"/>
            </a:pPr>
            <a:r>
              <a:rPr lang="en-US" sz="900" dirty="0" err="1">
                <a:solidFill>
                  <a:srgbClr val="2B3E67"/>
                </a:solidFill>
                <a:effectLst/>
                <a:latin typeface="Calibri" charset="0"/>
                <a:ea typeface="Calibri" charset="0"/>
                <a:cs typeface="Times New Roman" charset="0"/>
              </a:rPr>
              <a:t>Ministero</a:t>
            </a:r>
            <a:r>
              <a:rPr lang="en-US" sz="900" dirty="0">
                <a:solidFill>
                  <a:srgbClr val="2B3E67"/>
                </a:solidFill>
                <a:effectLst/>
                <a:latin typeface="Calibri" charset="0"/>
                <a:ea typeface="Calibri" charset="0"/>
                <a:cs typeface="Times New Roman" charset="0"/>
              </a:rPr>
              <a:t> </a:t>
            </a:r>
            <a:r>
              <a:rPr lang="en-US" sz="900" dirty="0" err="1">
                <a:solidFill>
                  <a:srgbClr val="2B3E67"/>
                </a:solidFill>
                <a:effectLst/>
                <a:latin typeface="Calibri" charset="0"/>
                <a:ea typeface="Calibri" charset="0"/>
                <a:cs typeface="Times New Roman" charset="0"/>
              </a:rPr>
              <a:t>della</a:t>
            </a:r>
            <a:r>
              <a:rPr lang="en-US" sz="900" dirty="0">
                <a:solidFill>
                  <a:srgbClr val="2B3E67"/>
                </a:solidFill>
                <a:effectLst/>
                <a:latin typeface="Calibri" charset="0"/>
                <a:ea typeface="Calibri" charset="0"/>
                <a:cs typeface="Times New Roman" charset="0"/>
              </a:rPr>
              <a:t> Salute, Italy </a:t>
            </a:r>
            <a:endParaRPr lang="it-IT" sz="900" dirty="0">
              <a:effectLst/>
              <a:latin typeface="Helvetica Light" charset="0"/>
              <a:ea typeface="Calibri" charset="0"/>
              <a:cs typeface="Times New Roman" charset="0"/>
            </a:endParaRPr>
          </a:p>
          <a:p>
            <a:pPr marL="742950" lvl="1" indent="-285750">
              <a:lnSpc>
                <a:spcPct val="110000"/>
              </a:lnSpc>
              <a:spcAft>
                <a:spcPts val="0"/>
              </a:spcAft>
              <a:buFont typeface="+mj-lt"/>
              <a:buAutoNum type="alphaLcPeriod"/>
            </a:pPr>
            <a:r>
              <a:rPr lang="en-US" sz="900" dirty="0" err="1">
                <a:solidFill>
                  <a:srgbClr val="2B3E67"/>
                </a:solidFill>
                <a:effectLst/>
                <a:latin typeface="Calibri" charset="0"/>
                <a:ea typeface="Calibri" charset="0"/>
                <a:cs typeface="Times New Roman" charset="0"/>
              </a:rPr>
              <a:t>Agenas</a:t>
            </a:r>
            <a:r>
              <a:rPr lang="en-US" sz="900" dirty="0">
                <a:solidFill>
                  <a:srgbClr val="2B3E67"/>
                </a:solidFill>
                <a:effectLst/>
                <a:latin typeface="Calibri" charset="0"/>
                <a:ea typeface="Calibri" charset="0"/>
                <a:cs typeface="Times New Roman" charset="0"/>
              </a:rPr>
              <a:t>, national Agency for regional health services, Italy; </a:t>
            </a:r>
            <a:endParaRPr lang="it-IT" sz="900" dirty="0">
              <a:effectLst/>
              <a:latin typeface="Helvetica Light" charset="0"/>
              <a:ea typeface="Calibri" charset="0"/>
              <a:cs typeface="Times New Roman" charset="0"/>
            </a:endParaRPr>
          </a:p>
          <a:p>
            <a:pPr marL="742950" lvl="1" indent="-285750">
              <a:lnSpc>
                <a:spcPct val="110000"/>
              </a:lnSpc>
              <a:spcAft>
                <a:spcPts val="0"/>
              </a:spcAft>
              <a:buFont typeface="+mj-lt"/>
              <a:buAutoNum type="alphaLcPeriod"/>
            </a:pPr>
            <a:r>
              <a:rPr lang="en-US" sz="900" dirty="0" err="1">
                <a:solidFill>
                  <a:srgbClr val="2B3E67"/>
                </a:solidFill>
                <a:effectLst/>
                <a:latin typeface="Calibri" charset="0"/>
                <a:ea typeface="Calibri" charset="0"/>
                <a:cs typeface="Times New Roman" charset="0"/>
              </a:rPr>
              <a:t>ZonMw</a:t>
            </a:r>
            <a:r>
              <a:rPr lang="en-US" sz="900" dirty="0">
                <a:solidFill>
                  <a:srgbClr val="2B3E67"/>
                </a:solidFill>
                <a:effectLst/>
                <a:latin typeface="Calibri" charset="0"/>
                <a:ea typeface="Calibri" charset="0"/>
                <a:cs typeface="Times New Roman" charset="0"/>
              </a:rPr>
              <a:t> (Netherlands </a:t>
            </a:r>
            <a:r>
              <a:rPr lang="en-US" sz="900" dirty="0" err="1">
                <a:solidFill>
                  <a:srgbClr val="2B3E67"/>
                </a:solidFill>
                <a:effectLst/>
                <a:latin typeface="Calibri" charset="0"/>
                <a:ea typeface="Calibri" charset="0"/>
                <a:cs typeface="Times New Roman" charset="0"/>
              </a:rPr>
              <a:t>Organisation</a:t>
            </a:r>
            <a:r>
              <a:rPr lang="en-US" sz="900" dirty="0">
                <a:solidFill>
                  <a:srgbClr val="2B3E67"/>
                </a:solidFill>
                <a:effectLst/>
                <a:latin typeface="Calibri" charset="0"/>
                <a:ea typeface="Calibri" charset="0"/>
                <a:cs typeface="Times New Roman" charset="0"/>
              </a:rPr>
              <a:t> for Health Research &amp; Development), the Netherlands;</a:t>
            </a:r>
            <a:endParaRPr lang="it-IT" sz="900" dirty="0">
              <a:effectLst/>
              <a:latin typeface="Helvetica Light" charset="0"/>
              <a:ea typeface="Calibri" charset="0"/>
              <a:cs typeface="Times New Roman" charset="0"/>
            </a:endParaRPr>
          </a:p>
          <a:p>
            <a:pPr marL="742950" lvl="1" indent="-285750">
              <a:lnSpc>
                <a:spcPct val="110000"/>
              </a:lnSpc>
              <a:spcAft>
                <a:spcPts val="0"/>
              </a:spcAft>
              <a:buFont typeface="+mj-lt"/>
              <a:buAutoNum type="alphaLcPeriod"/>
            </a:pPr>
            <a:r>
              <a:rPr lang="en-US" sz="900" dirty="0">
                <a:solidFill>
                  <a:srgbClr val="2B3E67"/>
                </a:solidFill>
                <a:effectLst/>
                <a:latin typeface="Calibri" charset="0"/>
                <a:ea typeface="Calibri" charset="0"/>
                <a:cs typeface="Times New Roman" charset="0"/>
              </a:rPr>
              <a:t>Austrian Public Health Institute (GÖG), Austria</a:t>
            </a:r>
            <a:endParaRPr lang="it-IT" sz="900" dirty="0">
              <a:effectLst/>
              <a:latin typeface="Helvetica Light" charset="0"/>
              <a:ea typeface="Calibri" charset="0"/>
              <a:cs typeface="Times New Roman" charset="0"/>
            </a:endParaRPr>
          </a:p>
          <a:p>
            <a:pPr marL="742950" lvl="1" indent="-285750">
              <a:lnSpc>
                <a:spcPct val="110000"/>
              </a:lnSpc>
              <a:spcAft>
                <a:spcPts val="0"/>
              </a:spcAft>
              <a:buFont typeface="+mj-lt"/>
              <a:buAutoNum type="alphaLcPeriod"/>
            </a:pPr>
            <a:r>
              <a:rPr lang="en-US" sz="900" dirty="0">
                <a:solidFill>
                  <a:srgbClr val="2B3E67"/>
                </a:solidFill>
                <a:effectLst/>
                <a:latin typeface="Calibri" charset="0"/>
                <a:ea typeface="Calibri" charset="0"/>
                <a:cs typeface="Times New Roman" charset="0"/>
              </a:rPr>
              <a:t>Academy of Finland, Finland;</a:t>
            </a:r>
            <a:endParaRPr lang="it-IT" sz="900" dirty="0">
              <a:effectLst/>
              <a:latin typeface="Helvetica Light" charset="0"/>
              <a:ea typeface="Calibri" charset="0"/>
              <a:cs typeface="Times New Roman" charset="0"/>
            </a:endParaRPr>
          </a:p>
          <a:p>
            <a:pPr marL="742950" lvl="1" indent="-285750">
              <a:lnSpc>
                <a:spcPct val="110000"/>
              </a:lnSpc>
              <a:spcAft>
                <a:spcPts val="0"/>
              </a:spcAft>
              <a:buFont typeface="+mj-lt"/>
              <a:buAutoNum type="alphaLcPeriod"/>
            </a:pPr>
            <a:r>
              <a:rPr lang="fr-FR" sz="900" dirty="0" err="1">
                <a:solidFill>
                  <a:srgbClr val="2B3E67"/>
                </a:solidFill>
                <a:effectLst/>
                <a:latin typeface="Calibri" charset="0"/>
                <a:ea typeface="Calibri" charset="0"/>
                <a:cs typeface="Times New Roman" charset="0"/>
              </a:rPr>
              <a:t>IReSP</a:t>
            </a:r>
            <a:r>
              <a:rPr lang="fr-FR" sz="900" dirty="0">
                <a:solidFill>
                  <a:srgbClr val="2B3E67"/>
                </a:solidFill>
                <a:effectLst/>
                <a:latin typeface="Calibri" charset="0"/>
                <a:ea typeface="Calibri" charset="0"/>
                <a:cs typeface="Times New Roman" charset="0"/>
              </a:rPr>
              <a:t>/ITMO santé publique, France; </a:t>
            </a:r>
            <a:endParaRPr lang="it-IT" sz="900" dirty="0">
              <a:effectLst/>
              <a:latin typeface="Helvetica Light" charset="0"/>
              <a:ea typeface="Calibri" charset="0"/>
              <a:cs typeface="Times New Roman" charset="0"/>
            </a:endParaRPr>
          </a:p>
          <a:p>
            <a:pPr marL="742950" lvl="1" indent="-285750">
              <a:lnSpc>
                <a:spcPct val="110000"/>
              </a:lnSpc>
              <a:spcAft>
                <a:spcPts val="0"/>
              </a:spcAft>
              <a:buFont typeface="+mj-lt"/>
              <a:buAutoNum type="alphaLcPeriod"/>
            </a:pPr>
            <a:r>
              <a:rPr lang="en-US" sz="900" dirty="0">
                <a:solidFill>
                  <a:srgbClr val="2B3E67"/>
                </a:solidFill>
                <a:effectLst/>
                <a:latin typeface="Calibri" charset="0"/>
                <a:ea typeface="Calibri" charset="0"/>
                <a:cs typeface="Times New Roman" charset="0"/>
              </a:rPr>
              <a:t>Health Research Board, Ireland;</a:t>
            </a:r>
            <a:endParaRPr lang="it-IT" sz="900" dirty="0">
              <a:effectLst/>
              <a:latin typeface="Helvetica Light" charset="0"/>
              <a:ea typeface="Calibri" charset="0"/>
              <a:cs typeface="Times New Roman" charset="0"/>
            </a:endParaRPr>
          </a:p>
          <a:p>
            <a:pPr marL="742950" lvl="1" indent="-285750">
              <a:lnSpc>
                <a:spcPct val="110000"/>
              </a:lnSpc>
              <a:spcAft>
                <a:spcPts val="0"/>
              </a:spcAft>
              <a:buFont typeface="+mj-lt"/>
              <a:buAutoNum type="alphaLcPeriod"/>
            </a:pPr>
            <a:r>
              <a:rPr lang="en-US" sz="900" dirty="0">
                <a:solidFill>
                  <a:srgbClr val="2B3E67"/>
                </a:solidFill>
                <a:effectLst/>
                <a:latin typeface="Calibri" charset="0"/>
                <a:ea typeface="Calibri" charset="0"/>
                <a:cs typeface="Times New Roman" charset="0"/>
              </a:rPr>
              <a:t>Latvian Council of Science, Latvia;</a:t>
            </a:r>
            <a:endParaRPr lang="it-IT" sz="900" dirty="0">
              <a:effectLst/>
              <a:latin typeface="Helvetica Light" charset="0"/>
              <a:ea typeface="Calibri" charset="0"/>
              <a:cs typeface="Times New Roman" charset="0"/>
            </a:endParaRPr>
          </a:p>
          <a:p>
            <a:pPr marL="742950" lvl="1" indent="-285750">
              <a:lnSpc>
                <a:spcPct val="110000"/>
              </a:lnSpc>
              <a:spcAft>
                <a:spcPts val="0"/>
              </a:spcAft>
              <a:buFont typeface="+mj-lt"/>
              <a:buAutoNum type="alphaLcPeriod"/>
            </a:pPr>
            <a:r>
              <a:rPr lang="en-US" sz="900" dirty="0">
                <a:solidFill>
                  <a:srgbClr val="2B3E67"/>
                </a:solidFill>
                <a:effectLst/>
                <a:latin typeface="Calibri" charset="0"/>
                <a:ea typeface="Calibri" charset="0"/>
                <a:cs typeface="Times New Roman" charset="0"/>
              </a:rPr>
              <a:t>Research Council of Norway, Norway; </a:t>
            </a:r>
            <a:endParaRPr lang="it-IT" sz="900" dirty="0">
              <a:effectLst/>
              <a:latin typeface="Helvetica Light" charset="0"/>
              <a:ea typeface="Calibri" charset="0"/>
              <a:cs typeface="Times New Roman" charset="0"/>
            </a:endParaRPr>
          </a:p>
          <a:p>
            <a:pPr marL="742950" lvl="1" indent="-285750">
              <a:lnSpc>
                <a:spcPct val="110000"/>
              </a:lnSpc>
              <a:spcAft>
                <a:spcPts val="0"/>
              </a:spcAft>
              <a:buFont typeface="+mj-lt"/>
              <a:buAutoNum type="alphaLcPeriod"/>
            </a:pPr>
            <a:r>
              <a:rPr lang="en-US" sz="900" dirty="0">
                <a:solidFill>
                  <a:srgbClr val="2B3E67"/>
                </a:solidFill>
                <a:effectLst/>
                <a:latin typeface="Calibri" charset="0"/>
                <a:ea typeface="Calibri" charset="0"/>
                <a:cs typeface="Times New Roman" charset="0"/>
              </a:rPr>
              <a:t>Foundation for Science and Technology (FCT) Portugal; </a:t>
            </a:r>
            <a:endParaRPr lang="it-IT" sz="900" dirty="0">
              <a:effectLst/>
              <a:latin typeface="Helvetica Light" charset="0"/>
              <a:ea typeface="Calibri" charset="0"/>
              <a:cs typeface="Times New Roman" charset="0"/>
            </a:endParaRPr>
          </a:p>
          <a:p>
            <a:pPr marL="742950" lvl="1" indent="-285750">
              <a:lnSpc>
                <a:spcPct val="110000"/>
              </a:lnSpc>
              <a:spcAft>
                <a:spcPts val="0"/>
              </a:spcAft>
              <a:buFont typeface="+mj-lt"/>
              <a:buAutoNum type="alphaLcPeriod"/>
            </a:pPr>
            <a:r>
              <a:rPr lang="en-US" sz="900" dirty="0">
                <a:solidFill>
                  <a:srgbClr val="2B3E67"/>
                </a:solidFill>
                <a:effectLst/>
                <a:latin typeface="Calibri" charset="0"/>
                <a:ea typeface="Calibri" charset="0"/>
                <a:cs typeface="Times New Roman" charset="0"/>
              </a:rPr>
              <a:t>National Institute of Public Health, Slovenia; </a:t>
            </a:r>
            <a:endParaRPr lang="it-IT" sz="900" dirty="0">
              <a:effectLst/>
              <a:latin typeface="Helvetica Light" charset="0"/>
              <a:ea typeface="Calibri" charset="0"/>
              <a:cs typeface="Times New Roman" charset="0"/>
            </a:endParaRPr>
          </a:p>
          <a:p>
            <a:pPr marL="742950" lvl="1" indent="-285750">
              <a:lnSpc>
                <a:spcPct val="110000"/>
              </a:lnSpc>
              <a:spcAft>
                <a:spcPts val="0"/>
              </a:spcAft>
              <a:buFont typeface="+mj-lt"/>
              <a:buAutoNum type="alphaLcPeriod"/>
            </a:pPr>
            <a:r>
              <a:rPr lang="en-US" sz="900" dirty="0">
                <a:solidFill>
                  <a:srgbClr val="2B3E67"/>
                </a:solidFill>
                <a:effectLst/>
                <a:latin typeface="Calibri" charset="0"/>
                <a:ea typeface="Calibri" charset="0"/>
                <a:cs typeface="Times New Roman" charset="0"/>
              </a:rPr>
              <a:t>Forte, Swedish Research Council for Health, Working Life and Welfare, Sweden;</a:t>
            </a:r>
            <a:endParaRPr lang="it-IT" sz="900" dirty="0">
              <a:effectLst/>
              <a:latin typeface="Helvetica Light" charset="0"/>
              <a:ea typeface="Calibri" charset="0"/>
              <a:cs typeface="Times New Roman" charset="0"/>
            </a:endParaRPr>
          </a:p>
          <a:p>
            <a:pPr marL="742950" lvl="1" indent="-285750">
              <a:lnSpc>
                <a:spcPct val="110000"/>
              </a:lnSpc>
              <a:spcAft>
                <a:spcPts val="0"/>
              </a:spcAft>
              <a:buFont typeface="+mj-lt"/>
              <a:buAutoNum type="alphaLcPeriod"/>
            </a:pPr>
            <a:r>
              <a:rPr lang="en-US" sz="900" dirty="0">
                <a:solidFill>
                  <a:srgbClr val="2B3E67"/>
                </a:solidFill>
                <a:effectLst/>
                <a:latin typeface="Calibri" charset="0"/>
                <a:ea typeface="Calibri" charset="0"/>
                <a:cs typeface="Times New Roman" charset="0"/>
              </a:rPr>
              <a:t>Federal Office of Public Health (FOPH), Switzerland;</a:t>
            </a:r>
            <a:endParaRPr lang="it-IT" sz="900" dirty="0">
              <a:effectLst/>
              <a:latin typeface="Helvetica Light" charset="0"/>
              <a:ea typeface="Calibri" charset="0"/>
              <a:cs typeface="Times New Roman" charset="0"/>
            </a:endParaRPr>
          </a:p>
          <a:p>
            <a:pPr marL="742950" lvl="1" indent="-285750">
              <a:lnSpc>
                <a:spcPct val="110000"/>
              </a:lnSpc>
              <a:spcAft>
                <a:spcPts val="0"/>
              </a:spcAft>
              <a:buFont typeface="+mj-lt"/>
              <a:buAutoNum type="alphaLcPeriod"/>
            </a:pPr>
            <a:r>
              <a:rPr lang="en-US" sz="900" dirty="0">
                <a:solidFill>
                  <a:srgbClr val="2B3E67"/>
                </a:solidFill>
                <a:effectLst/>
                <a:latin typeface="Calibri" charset="0"/>
                <a:ea typeface="Calibri" charset="0"/>
                <a:cs typeface="Times New Roman" charset="0"/>
              </a:rPr>
              <a:t>Health and Care Research Wales, UK; </a:t>
            </a:r>
            <a:endParaRPr lang="it-IT" sz="900" dirty="0">
              <a:effectLst/>
              <a:latin typeface="Helvetica Light" charset="0"/>
              <a:ea typeface="Calibri" charset="0"/>
              <a:cs typeface="Times New Roman" charset="0"/>
            </a:endParaRPr>
          </a:p>
          <a:p>
            <a:pPr marL="742950" lvl="1" indent="-285750">
              <a:lnSpc>
                <a:spcPct val="110000"/>
              </a:lnSpc>
              <a:spcAft>
                <a:spcPts val="0"/>
              </a:spcAft>
              <a:buFont typeface="+mj-lt"/>
              <a:buAutoNum type="alphaLcPeriod"/>
            </a:pPr>
            <a:r>
              <a:rPr lang="en-US" sz="900" dirty="0">
                <a:solidFill>
                  <a:srgbClr val="2B3E67"/>
                </a:solidFill>
                <a:effectLst/>
                <a:latin typeface="Calibri" charset="0"/>
                <a:ea typeface="Calibri" charset="0"/>
                <a:cs typeface="Times New Roman" charset="0"/>
              </a:rPr>
              <a:t>Regional Agency for Public Health and Social Well-being (PHA) HSCNI, Northern Ireland UK; </a:t>
            </a:r>
            <a:endParaRPr lang="it-IT" sz="900" dirty="0">
              <a:effectLst/>
              <a:latin typeface="Helvetica Light" charset="0"/>
              <a:ea typeface="Calibri" charset="0"/>
              <a:cs typeface="Times New Roman" charset="0"/>
            </a:endParaRPr>
          </a:p>
          <a:p>
            <a:pPr marL="742950" lvl="1" indent="-285750">
              <a:lnSpc>
                <a:spcPct val="110000"/>
              </a:lnSpc>
              <a:spcAft>
                <a:spcPts val="0"/>
              </a:spcAft>
              <a:buFont typeface="+mj-lt"/>
              <a:buAutoNum type="alphaLcPeriod"/>
            </a:pPr>
            <a:r>
              <a:rPr lang="en-US" sz="900" dirty="0">
                <a:solidFill>
                  <a:srgbClr val="2B3E67"/>
                </a:solidFill>
                <a:effectLst/>
                <a:latin typeface="Calibri" charset="0"/>
                <a:ea typeface="Calibri" charset="0"/>
                <a:cs typeface="Times New Roman" charset="0"/>
              </a:rPr>
              <a:t>CIHR Institute of HSPR, Canada; </a:t>
            </a:r>
            <a:endParaRPr lang="it-IT" sz="900" dirty="0">
              <a:effectLst/>
              <a:latin typeface="Helvetica Light" charset="0"/>
              <a:ea typeface="Calibri" charset="0"/>
              <a:cs typeface="Times New Roman" charset="0"/>
            </a:endParaRPr>
          </a:p>
          <a:p>
            <a:pPr marL="742950" lvl="1" indent="-285750">
              <a:lnSpc>
                <a:spcPct val="110000"/>
              </a:lnSpc>
              <a:spcAft>
                <a:spcPts val="0"/>
              </a:spcAft>
              <a:buFont typeface="+mj-lt"/>
              <a:buAutoNum type="alphaLcPeriod"/>
            </a:pPr>
            <a:r>
              <a:rPr lang="en-US" sz="900" dirty="0">
                <a:solidFill>
                  <a:srgbClr val="2B3E67"/>
                </a:solidFill>
                <a:effectLst/>
                <a:latin typeface="Calibri" charset="0"/>
                <a:ea typeface="Calibri" charset="0"/>
                <a:cs typeface="Times New Roman" charset="0"/>
              </a:rPr>
              <a:t>Israeli Ministry of Health, Israel;</a:t>
            </a:r>
            <a:endParaRPr lang="it-IT" sz="900" dirty="0">
              <a:effectLst/>
              <a:latin typeface="Helvetica Light" charset="0"/>
              <a:ea typeface="Calibri" charset="0"/>
              <a:cs typeface="Times New Roman" charset="0"/>
            </a:endParaRPr>
          </a:p>
          <a:p>
            <a:pPr marL="742950" lvl="1" indent="-285750">
              <a:lnSpc>
                <a:spcPct val="110000"/>
              </a:lnSpc>
              <a:spcAft>
                <a:spcPts val="0"/>
              </a:spcAft>
              <a:buFont typeface="+mj-lt"/>
              <a:buAutoNum type="alphaLcPeriod"/>
            </a:pPr>
            <a:r>
              <a:rPr lang="en-US" sz="900" dirty="0">
                <a:solidFill>
                  <a:srgbClr val="2B3E67"/>
                </a:solidFill>
                <a:effectLst/>
                <a:latin typeface="Calibri" charset="0"/>
                <a:ea typeface="Calibri" charset="0"/>
                <a:cs typeface="Times New Roman" charset="0"/>
              </a:rPr>
              <a:t>Agency for Healthcare Research and Quality (AHRQ), United States.</a:t>
            </a:r>
            <a:endParaRPr lang="it-IT" sz="900" dirty="0">
              <a:effectLst/>
              <a:latin typeface="Helvetica Light" charset="0"/>
              <a:ea typeface="Calibri" charset="0"/>
              <a:cs typeface="Times New Roman" charset="0"/>
            </a:endParaRPr>
          </a:p>
          <a:p>
            <a:pPr marL="450215" indent="-228600">
              <a:lnSpc>
                <a:spcPct val="110000"/>
              </a:lnSpc>
              <a:spcAft>
                <a:spcPts val="0"/>
              </a:spcAft>
            </a:pPr>
            <a:r>
              <a:rPr lang="en-US" sz="900" dirty="0">
                <a:solidFill>
                  <a:srgbClr val="2B3E67"/>
                </a:solidFill>
                <a:effectLst/>
                <a:latin typeface="Calibri" charset="0"/>
                <a:ea typeface="Calibri" charset="0"/>
                <a:cs typeface="Times New Roman" charset="0"/>
              </a:rPr>
              <a:t> </a:t>
            </a:r>
            <a:endParaRPr lang="it-IT" sz="900" dirty="0">
              <a:effectLst/>
              <a:latin typeface="Helvetica Light" charset="0"/>
              <a:ea typeface="Calibri" charset="0"/>
              <a:cs typeface="Times New Roman" charset="0"/>
            </a:endParaRPr>
          </a:p>
          <a:p>
            <a:pPr marL="342900" lvl="0" indent="-342900">
              <a:lnSpc>
                <a:spcPct val="110000"/>
              </a:lnSpc>
              <a:spcAft>
                <a:spcPts val="0"/>
              </a:spcAft>
              <a:buFont typeface="+mj-lt"/>
              <a:buAutoNum type="arabicPeriod"/>
            </a:pPr>
            <a:r>
              <a:rPr lang="en-US" sz="900" b="1" dirty="0">
                <a:solidFill>
                  <a:srgbClr val="2B3E67"/>
                </a:solidFill>
                <a:effectLst/>
                <a:latin typeface="Calibri" charset="0"/>
                <a:ea typeface="Calibri" charset="0"/>
                <a:cs typeface="Times New Roman" charset="0"/>
              </a:rPr>
              <a:t>National research </a:t>
            </a:r>
            <a:r>
              <a:rPr lang="en-US" sz="900" b="1" dirty="0" err="1">
                <a:solidFill>
                  <a:srgbClr val="2B3E67"/>
                </a:solidFill>
                <a:effectLst/>
                <a:latin typeface="Calibri" charset="0"/>
                <a:ea typeface="Calibri" charset="0"/>
                <a:cs typeface="Times New Roman" charset="0"/>
              </a:rPr>
              <a:t>organisations</a:t>
            </a:r>
            <a:r>
              <a:rPr lang="en-US" sz="900" dirty="0">
                <a:solidFill>
                  <a:srgbClr val="2B3E67"/>
                </a:solidFill>
                <a:effectLst/>
                <a:latin typeface="Calibri" charset="0"/>
                <a:ea typeface="Calibri" charset="0"/>
                <a:cs typeface="Times New Roman" charset="0"/>
              </a:rPr>
              <a:t>, able to identify methodological guidance for a future research </a:t>
            </a:r>
            <a:r>
              <a:rPr lang="en-US" sz="900" dirty="0" err="1">
                <a:solidFill>
                  <a:srgbClr val="2B3E67"/>
                </a:solidFill>
                <a:effectLst/>
                <a:latin typeface="Calibri" charset="0"/>
                <a:ea typeface="Calibri" charset="0"/>
                <a:cs typeface="Times New Roman" charset="0"/>
              </a:rPr>
              <a:t>programme</a:t>
            </a:r>
            <a:r>
              <a:rPr lang="en-US" sz="900" dirty="0">
                <a:solidFill>
                  <a:srgbClr val="2B3E67"/>
                </a:solidFill>
                <a:effectLst/>
                <a:latin typeface="Calibri" charset="0"/>
                <a:ea typeface="Calibri" charset="0"/>
                <a:cs typeface="Times New Roman" charset="0"/>
              </a:rPr>
              <a:t> and mapping shared priority areas between countries and stakeholders in those countries. </a:t>
            </a:r>
            <a:endParaRPr lang="it-IT" sz="900" dirty="0">
              <a:effectLst/>
              <a:latin typeface="Helvetica Light" charset="0"/>
              <a:ea typeface="Calibri" charset="0"/>
              <a:cs typeface="Times New Roman" charset="0"/>
            </a:endParaRPr>
          </a:p>
          <a:p>
            <a:pPr marL="742950" lvl="1" indent="-285750">
              <a:lnSpc>
                <a:spcPct val="110000"/>
              </a:lnSpc>
              <a:spcAft>
                <a:spcPts val="0"/>
              </a:spcAft>
              <a:buFont typeface="+mj-lt"/>
              <a:buAutoNum type="alphaLcPeriod"/>
            </a:pPr>
            <a:r>
              <a:rPr lang="en-US" sz="900" dirty="0">
                <a:solidFill>
                  <a:srgbClr val="2B3E67"/>
                </a:solidFill>
                <a:effectLst/>
                <a:latin typeface="Calibri" charset="0"/>
                <a:ea typeface="Calibri" charset="0"/>
                <a:cs typeface="Times New Roman" charset="0"/>
              </a:rPr>
              <a:t>NIVEL, Netherlands </a:t>
            </a:r>
            <a:r>
              <a:rPr lang="en-US" sz="900" dirty="0" err="1">
                <a:solidFill>
                  <a:srgbClr val="2B3E67"/>
                </a:solidFill>
                <a:effectLst/>
                <a:latin typeface="Calibri" charset="0"/>
                <a:ea typeface="Calibri" charset="0"/>
                <a:cs typeface="Times New Roman" charset="0"/>
              </a:rPr>
              <a:t>organisation</a:t>
            </a:r>
            <a:r>
              <a:rPr lang="en-US" sz="900" dirty="0">
                <a:solidFill>
                  <a:srgbClr val="2B3E67"/>
                </a:solidFill>
                <a:effectLst/>
                <a:latin typeface="Calibri" charset="0"/>
                <a:ea typeface="Calibri" charset="0"/>
                <a:cs typeface="Times New Roman" charset="0"/>
              </a:rPr>
              <a:t> for health services research, the Netherlands; </a:t>
            </a:r>
            <a:endParaRPr lang="it-IT" sz="900" dirty="0">
              <a:effectLst/>
              <a:latin typeface="Helvetica Light" charset="0"/>
              <a:ea typeface="Calibri" charset="0"/>
              <a:cs typeface="Times New Roman" charset="0"/>
            </a:endParaRPr>
          </a:p>
          <a:p>
            <a:pPr marL="742950" lvl="1" indent="-285750">
              <a:lnSpc>
                <a:spcPct val="110000"/>
              </a:lnSpc>
              <a:spcAft>
                <a:spcPts val="0"/>
              </a:spcAft>
              <a:buFont typeface="+mj-lt"/>
              <a:buAutoNum type="alphaLcPeriod"/>
            </a:pPr>
            <a:r>
              <a:rPr lang="en-US" sz="900" dirty="0">
                <a:solidFill>
                  <a:srgbClr val="2B3E67"/>
                </a:solidFill>
                <a:effectLst/>
                <a:latin typeface="Calibri" charset="0"/>
                <a:ea typeface="Calibri" charset="0"/>
                <a:cs typeface="Times New Roman" charset="0"/>
              </a:rPr>
              <a:t>National Institute for Health and Welfare (THL), Finland; </a:t>
            </a:r>
            <a:endParaRPr lang="it-IT" sz="900" dirty="0">
              <a:effectLst/>
              <a:latin typeface="Helvetica Light" charset="0"/>
              <a:ea typeface="Calibri" charset="0"/>
              <a:cs typeface="Times New Roman" charset="0"/>
            </a:endParaRPr>
          </a:p>
          <a:p>
            <a:pPr marL="742950" lvl="1" indent="-285750">
              <a:lnSpc>
                <a:spcPct val="110000"/>
              </a:lnSpc>
              <a:spcAft>
                <a:spcPts val="0"/>
              </a:spcAft>
              <a:buFont typeface="+mj-lt"/>
              <a:buAutoNum type="alphaLcPeriod"/>
            </a:pPr>
            <a:r>
              <a:rPr lang="en-US" sz="900" dirty="0">
                <a:solidFill>
                  <a:srgbClr val="2B3E67"/>
                </a:solidFill>
                <a:effectLst/>
                <a:latin typeface="Calibri" charset="0"/>
                <a:ea typeface="Calibri" charset="0"/>
                <a:cs typeface="Times New Roman" charset="0"/>
              </a:rPr>
              <a:t>University of Riga (RSU), Latvia; </a:t>
            </a:r>
            <a:endParaRPr lang="it-IT" sz="900" dirty="0">
              <a:effectLst/>
              <a:latin typeface="Helvetica Light" charset="0"/>
              <a:ea typeface="Calibri" charset="0"/>
              <a:cs typeface="Times New Roman" charset="0"/>
            </a:endParaRPr>
          </a:p>
          <a:p>
            <a:pPr marL="742950" lvl="1" indent="-285750">
              <a:lnSpc>
                <a:spcPct val="110000"/>
              </a:lnSpc>
              <a:spcAft>
                <a:spcPts val="0"/>
              </a:spcAft>
              <a:buFont typeface="+mj-lt"/>
              <a:buAutoNum type="alphaLcPeriod"/>
            </a:pPr>
            <a:r>
              <a:rPr lang="en-US" sz="900" dirty="0">
                <a:solidFill>
                  <a:srgbClr val="2B3E67"/>
                </a:solidFill>
                <a:effectLst/>
                <a:latin typeface="Calibri" charset="0"/>
                <a:ea typeface="Calibri" charset="0"/>
                <a:cs typeface="Times New Roman" charset="0"/>
              </a:rPr>
              <a:t>University of Malta (</a:t>
            </a:r>
            <a:r>
              <a:rPr lang="en-US" sz="900" dirty="0" err="1">
                <a:solidFill>
                  <a:srgbClr val="2B3E67"/>
                </a:solidFill>
                <a:effectLst/>
                <a:latin typeface="Calibri" charset="0"/>
                <a:ea typeface="Calibri" charset="0"/>
                <a:cs typeface="Times New Roman" charset="0"/>
              </a:rPr>
              <a:t>UoM</a:t>
            </a:r>
            <a:r>
              <a:rPr lang="en-US" sz="900" dirty="0">
                <a:solidFill>
                  <a:srgbClr val="2B3E67"/>
                </a:solidFill>
                <a:effectLst/>
                <a:latin typeface="Calibri" charset="0"/>
                <a:ea typeface="Calibri" charset="0"/>
                <a:cs typeface="Times New Roman" charset="0"/>
              </a:rPr>
              <a:t>), Malta; </a:t>
            </a:r>
            <a:endParaRPr lang="it-IT" sz="900" dirty="0">
              <a:effectLst/>
              <a:latin typeface="Helvetica Light" charset="0"/>
              <a:ea typeface="Calibri" charset="0"/>
              <a:cs typeface="Times New Roman" charset="0"/>
            </a:endParaRPr>
          </a:p>
          <a:p>
            <a:pPr marL="742950" lvl="1" indent="-285750">
              <a:lnSpc>
                <a:spcPct val="110000"/>
              </a:lnSpc>
              <a:spcAft>
                <a:spcPts val="0"/>
              </a:spcAft>
              <a:buFont typeface="+mj-lt"/>
              <a:buAutoNum type="alphaLcPeriod"/>
            </a:pPr>
            <a:r>
              <a:rPr lang="it-IT" sz="900" dirty="0" err="1">
                <a:solidFill>
                  <a:srgbClr val="2B3E67"/>
                </a:solidFill>
                <a:effectLst/>
                <a:latin typeface="Calibri" charset="0"/>
                <a:ea typeface="Calibri" charset="0"/>
                <a:cs typeface="Times New Roman" charset="0"/>
              </a:rPr>
              <a:t>Babeș-Bolyai</a:t>
            </a:r>
            <a:r>
              <a:rPr lang="it-IT" sz="900" dirty="0">
                <a:solidFill>
                  <a:srgbClr val="2B3E67"/>
                </a:solidFill>
                <a:effectLst/>
                <a:latin typeface="Calibri" charset="0"/>
                <a:ea typeface="Calibri" charset="0"/>
                <a:cs typeface="Times New Roman" charset="0"/>
              </a:rPr>
              <a:t> </a:t>
            </a:r>
            <a:r>
              <a:rPr lang="it-IT" sz="900" dirty="0" err="1">
                <a:solidFill>
                  <a:srgbClr val="2B3E67"/>
                </a:solidFill>
                <a:effectLst/>
                <a:latin typeface="Calibri" charset="0"/>
                <a:ea typeface="Calibri" charset="0"/>
                <a:cs typeface="Times New Roman" charset="0"/>
              </a:rPr>
              <a:t>University</a:t>
            </a:r>
            <a:r>
              <a:rPr lang="it-IT" sz="900" dirty="0">
                <a:solidFill>
                  <a:srgbClr val="2B3E67"/>
                </a:solidFill>
                <a:effectLst/>
                <a:latin typeface="Calibri" charset="0"/>
                <a:ea typeface="Calibri" charset="0"/>
                <a:cs typeface="Times New Roman" charset="0"/>
              </a:rPr>
              <a:t> (UBBCU), Romania;</a:t>
            </a:r>
            <a:endParaRPr lang="it-IT" sz="900" dirty="0">
              <a:effectLst/>
              <a:latin typeface="Helvetica Light" charset="0"/>
              <a:ea typeface="Calibri" charset="0"/>
              <a:cs typeface="Times New Roman" charset="0"/>
            </a:endParaRPr>
          </a:p>
          <a:p>
            <a:pPr marL="742950" lvl="1" indent="-285750">
              <a:lnSpc>
                <a:spcPct val="110000"/>
              </a:lnSpc>
              <a:spcAft>
                <a:spcPts val="0"/>
              </a:spcAft>
              <a:buFont typeface="+mj-lt"/>
              <a:buAutoNum type="alphaLcPeriod"/>
            </a:pPr>
            <a:r>
              <a:rPr lang="en-US" sz="900" dirty="0">
                <a:solidFill>
                  <a:srgbClr val="2B3E67"/>
                </a:solidFill>
                <a:effectLst/>
                <a:latin typeface="Calibri" charset="0"/>
                <a:ea typeface="Calibri" charset="0"/>
                <a:cs typeface="Times New Roman" charset="0"/>
              </a:rPr>
              <a:t>Catholic University of Sacred Heart (UCSC), Italy.</a:t>
            </a:r>
            <a:endParaRPr lang="it-IT" sz="900" dirty="0">
              <a:effectLst/>
              <a:latin typeface="Helvetica Light" charset="0"/>
              <a:ea typeface="Calibri" charset="0"/>
              <a:cs typeface="Times New Roman" charset="0"/>
            </a:endParaRPr>
          </a:p>
          <a:p>
            <a:pPr marL="450215" indent="-228600">
              <a:lnSpc>
                <a:spcPct val="110000"/>
              </a:lnSpc>
              <a:spcAft>
                <a:spcPts val="0"/>
              </a:spcAft>
            </a:pPr>
            <a:r>
              <a:rPr lang="en-US" sz="900" dirty="0">
                <a:solidFill>
                  <a:srgbClr val="2B3E67"/>
                </a:solidFill>
                <a:effectLst/>
                <a:latin typeface="Calibri" charset="0"/>
                <a:ea typeface="Calibri" charset="0"/>
                <a:cs typeface="Times New Roman" charset="0"/>
              </a:rPr>
              <a:t> </a:t>
            </a:r>
            <a:endParaRPr lang="it-IT" sz="900" dirty="0">
              <a:effectLst/>
              <a:latin typeface="Helvetica Light" charset="0"/>
              <a:ea typeface="Calibri" charset="0"/>
              <a:cs typeface="Times New Roman" charset="0"/>
            </a:endParaRPr>
          </a:p>
          <a:p>
            <a:pPr marL="342900" lvl="0" indent="-342900">
              <a:lnSpc>
                <a:spcPct val="110000"/>
              </a:lnSpc>
              <a:spcAft>
                <a:spcPts val="0"/>
              </a:spcAft>
              <a:buFont typeface="+mj-lt"/>
              <a:buAutoNum type="arabicPeriod"/>
            </a:pPr>
            <a:r>
              <a:rPr lang="en-US" sz="900" b="1" dirty="0">
                <a:solidFill>
                  <a:srgbClr val="2B3E67"/>
                </a:solidFill>
                <a:effectLst/>
                <a:latin typeface="Calibri" charset="0"/>
                <a:ea typeface="Calibri" charset="0"/>
                <a:cs typeface="Times New Roman" charset="0"/>
              </a:rPr>
              <a:t>European level bodies</a:t>
            </a:r>
            <a:r>
              <a:rPr lang="en-US" sz="900" dirty="0">
                <a:solidFill>
                  <a:srgbClr val="2B3E67"/>
                </a:solidFill>
                <a:effectLst/>
                <a:latin typeface="Calibri" charset="0"/>
                <a:ea typeface="Calibri" charset="0"/>
                <a:cs typeface="Times New Roman" charset="0"/>
              </a:rPr>
              <a:t>, able to contribute to part of the scientific preparations as well as well-positioned to identify fellow bodies and initiatives which require alignment.</a:t>
            </a:r>
            <a:endParaRPr lang="it-IT" sz="900" dirty="0">
              <a:effectLst/>
              <a:latin typeface="Helvetica Light" charset="0"/>
              <a:ea typeface="Calibri" charset="0"/>
              <a:cs typeface="Times New Roman" charset="0"/>
            </a:endParaRPr>
          </a:p>
          <a:p>
            <a:pPr marL="742950" lvl="1" indent="-285750">
              <a:lnSpc>
                <a:spcPct val="110000"/>
              </a:lnSpc>
              <a:spcAft>
                <a:spcPts val="0"/>
              </a:spcAft>
              <a:buFont typeface="+mj-lt"/>
              <a:buAutoNum type="alphaLcPeriod"/>
            </a:pPr>
            <a:r>
              <a:rPr lang="en-US" sz="900" dirty="0">
                <a:solidFill>
                  <a:srgbClr val="2B3E67"/>
                </a:solidFill>
                <a:effectLst/>
                <a:latin typeface="Calibri" charset="0"/>
                <a:ea typeface="Calibri" charset="0"/>
                <a:cs typeface="Times New Roman" charset="0"/>
              </a:rPr>
              <a:t>European Observatory on Health Systems and Policies;</a:t>
            </a:r>
            <a:endParaRPr lang="it-IT" sz="900" dirty="0">
              <a:effectLst/>
              <a:latin typeface="Helvetica Light" charset="0"/>
              <a:ea typeface="Calibri" charset="0"/>
              <a:cs typeface="Times New Roman" charset="0"/>
            </a:endParaRPr>
          </a:p>
          <a:p>
            <a:pPr marL="742950" lvl="1" indent="-285750">
              <a:lnSpc>
                <a:spcPct val="110000"/>
              </a:lnSpc>
              <a:spcAft>
                <a:spcPts val="0"/>
              </a:spcAft>
              <a:buFont typeface="+mj-lt"/>
              <a:buAutoNum type="alphaLcPeriod"/>
            </a:pPr>
            <a:r>
              <a:rPr lang="en-US" sz="900" dirty="0">
                <a:solidFill>
                  <a:srgbClr val="2B3E67"/>
                </a:solidFill>
                <a:effectLst/>
                <a:latin typeface="Calibri" charset="0"/>
                <a:ea typeface="Calibri" charset="0"/>
                <a:cs typeface="Times New Roman" charset="0"/>
              </a:rPr>
              <a:t>European Health Management Association (EHMA);</a:t>
            </a:r>
            <a:endParaRPr lang="it-IT" sz="900" dirty="0">
              <a:effectLst/>
              <a:latin typeface="Helvetica Light" charset="0"/>
              <a:ea typeface="Calibri" charset="0"/>
              <a:cs typeface="Times New Roman" charset="0"/>
            </a:endParaRPr>
          </a:p>
          <a:p>
            <a:pPr marL="742950" lvl="1" indent="-285750">
              <a:lnSpc>
                <a:spcPct val="110000"/>
              </a:lnSpc>
              <a:spcAft>
                <a:spcPts val="0"/>
              </a:spcAft>
              <a:buFont typeface="+mj-lt"/>
              <a:buAutoNum type="alphaLcPeriod"/>
            </a:pPr>
            <a:r>
              <a:rPr lang="en-US" sz="900" dirty="0">
                <a:solidFill>
                  <a:srgbClr val="2B3E67"/>
                </a:solidFill>
                <a:effectLst/>
                <a:latin typeface="Calibri" charset="0"/>
                <a:ea typeface="Calibri" charset="0"/>
                <a:cs typeface="Times New Roman" charset="0"/>
              </a:rPr>
              <a:t>European Public Health Association (EUPHA).</a:t>
            </a:r>
            <a:endParaRPr lang="it-IT" sz="900" dirty="0">
              <a:effectLst/>
              <a:latin typeface="Helvetica Light" charset="0"/>
              <a:ea typeface="Calibri" charset="0"/>
              <a:cs typeface="Times New Roman" charset="0"/>
            </a:endParaRPr>
          </a:p>
        </p:txBody>
      </p:sp>
      <p:pic>
        <p:nvPicPr>
          <p:cNvPr id="4" name="Immagine 3"/>
          <p:cNvPicPr>
            <a:picLocks noChangeAspect="1"/>
          </p:cNvPicPr>
          <p:nvPr/>
        </p:nvPicPr>
        <p:blipFill>
          <a:blip r:embed="rId2"/>
          <a:stretch>
            <a:fillRect/>
          </a:stretch>
        </p:blipFill>
        <p:spPr>
          <a:xfrm>
            <a:off x="3419872" y="116632"/>
            <a:ext cx="2016224" cy="403593"/>
          </a:xfrm>
          <a:prstGeom prst="rect">
            <a:avLst/>
          </a:prstGeom>
          <a:ln w="38100">
            <a:solidFill>
              <a:schemeClr val="tx2">
                <a:lumMod val="50000"/>
              </a:schemeClr>
            </a:solidFill>
          </a:ln>
          <a:effectLst>
            <a:outerShdw blurRad="50800" dist="50800" sx="1000" sy="1000" algn="ctr" rotWithShape="0">
              <a:srgbClr val="000000"/>
            </a:outerShdw>
            <a:reflection endPos="0" dir="5400000" sy="-100000" algn="bl" rotWithShape="0"/>
          </a:effectLst>
        </p:spPr>
      </p:pic>
    </p:spTree>
    <p:extLst>
      <p:ext uri="{BB962C8B-B14F-4D97-AF65-F5344CB8AC3E}">
        <p14:creationId xmlns:p14="http://schemas.microsoft.com/office/powerpoint/2010/main" val="4373467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139952" y="1111381"/>
            <a:ext cx="1359924" cy="646331"/>
          </a:xfrm>
          <a:prstGeom prst="rect">
            <a:avLst/>
          </a:prstGeom>
          <a:solidFill>
            <a:schemeClr val="bg1"/>
          </a:solidFill>
        </p:spPr>
        <p:txBody>
          <a:bodyPr wrap="none" rtlCol="0">
            <a:spAutoFit/>
          </a:bodyPr>
          <a:lstStyle/>
          <a:p>
            <a:r>
              <a:rPr lang="it-IT" b="1" dirty="0" smtClean="0">
                <a:solidFill>
                  <a:srgbClr val="10253F"/>
                </a:solidFill>
              </a:rPr>
              <a:t>28 </a:t>
            </a:r>
            <a:r>
              <a:rPr lang="it-IT" b="1" dirty="0" err="1">
                <a:solidFill>
                  <a:srgbClr val="10253F"/>
                </a:solidFill>
              </a:rPr>
              <a:t>partners</a:t>
            </a:r>
            <a:r>
              <a:rPr lang="it-IT" b="1" dirty="0">
                <a:solidFill>
                  <a:srgbClr val="10253F"/>
                </a:solidFill>
              </a:rPr>
              <a:t> </a:t>
            </a:r>
          </a:p>
          <a:p>
            <a:r>
              <a:rPr lang="it-IT" b="1" dirty="0" smtClean="0">
                <a:solidFill>
                  <a:srgbClr val="10253F"/>
                </a:solidFill>
              </a:rPr>
              <a:t>20 </a:t>
            </a:r>
            <a:r>
              <a:rPr lang="it-IT" b="1" dirty="0" err="1">
                <a:solidFill>
                  <a:srgbClr val="10253F"/>
                </a:solidFill>
              </a:rPr>
              <a:t>countries</a:t>
            </a:r>
            <a:endParaRPr lang="it-IT" b="1" dirty="0">
              <a:solidFill>
                <a:srgbClr val="10253F"/>
              </a:solidFill>
            </a:endParaRPr>
          </a:p>
        </p:txBody>
      </p:sp>
      <p:pic>
        <p:nvPicPr>
          <p:cNvPr id="10" name="Immagine 9"/>
          <p:cNvPicPr>
            <a:picLocks noChangeAspect="1"/>
          </p:cNvPicPr>
          <p:nvPr/>
        </p:nvPicPr>
        <p:blipFill>
          <a:blip r:embed="rId2"/>
          <a:stretch>
            <a:fillRect/>
          </a:stretch>
        </p:blipFill>
        <p:spPr>
          <a:xfrm>
            <a:off x="3498966" y="275192"/>
            <a:ext cx="2304256" cy="561520"/>
          </a:xfrm>
          <a:prstGeom prst="rect">
            <a:avLst/>
          </a:prstGeom>
          <a:effectLst>
            <a:outerShdw blurRad="50800" dist="50800" sx="1000" sy="1000" algn="ctr" rotWithShape="0">
              <a:srgbClr val="000000"/>
            </a:outerShdw>
            <a:reflection endPos="0" dir="5400000" sy="-100000" algn="bl" rotWithShape="0"/>
          </a:effectLst>
        </p:spPr>
      </p:pic>
      <p:pic>
        <p:nvPicPr>
          <p:cNvPr id="8" name="Immagine 7"/>
          <p:cNvPicPr>
            <a:picLocks noChangeAspect="1"/>
          </p:cNvPicPr>
          <p:nvPr/>
        </p:nvPicPr>
        <p:blipFill rotWithShape="1">
          <a:blip r:embed="rId3">
            <a:duotone>
              <a:schemeClr val="accent3">
                <a:shade val="45000"/>
                <a:satMod val="135000"/>
              </a:schemeClr>
              <a:prstClr val="white"/>
            </a:duotone>
          </a:blip>
          <a:srcRect l="1" r="66333" b="40622"/>
          <a:stretch/>
        </p:blipFill>
        <p:spPr>
          <a:xfrm>
            <a:off x="5698730" y="1734993"/>
            <a:ext cx="3265427" cy="3175051"/>
          </a:xfrm>
          <a:prstGeom prst="rect">
            <a:avLst/>
          </a:prstGeom>
          <a:ln>
            <a:solidFill>
              <a:schemeClr val="accent1"/>
            </a:solidFill>
          </a:ln>
        </p:spPr>
      </p:pic>
      <p:pic>
        <p:nvPicPr>
          <p:cNvPr id="3" name="Immagine 2"/>
          <p:cNvPicPr>
            <a:picLocks noChangeAspect="1"/>
          </p:cNvPicPr>
          <p:nvPr/>
        </p:nvPicPr>
        <p:blipFill>
          <a:blip r:embed="rId4">
            <a:duotone>
              <a:schemeClr val="accent5">
                <a:shade val="45000"/>
                <a:satMod val="135000"/>
              </a:schemeClr>
              <a:prstClr val="white"/>
            </a:duotone>
          </a:blip>
          <a:stretch>
            <a:fillRect/>
          </a:stretch>
        </p:blipFill>
        <p:spPr>
          <a:xfrm>
            <a:off x="4716016" y="3776090"/>
            <a:ext cx="359695" cy="1133954"/>
          </a:xfrm>
          <a:prstGeom prst="rect">
            <a:avLst/>
          </a:prstGeom>
          <a:ln>
            <a:solidFill>
              <a:schemeClr val="accent1"/>
            </a:solidFill>
          </a:ln>
        </p:spPr>
      </p:pic>
      <p:pic>
        <p:nvPicPr>
          <p:cNvPr id="4" name="Immagine 3"/>
          <p:cNvPicPr>
            <a:picLocks noChangeAspect="1"/>
          </p:cNvPicPr>
          <p:nvPr/>
        </p:nvPicPr>
        <p:blipFill>
          <a:blip r:embed="rId5">
            <a:duotone>
              <a:schemeClr val="accent3">
                <a:shade val="45000"/>
                <a:satMod val="135000"/>
              </a:schemeClr>
              <a:prstClr val="white"/>
            </a:duotone>
          </a:blip>
          <a:stretch>
            <a:fillRect/>
          </a:stretch>
        </p:blipFill>
        <p:spPr>
          <a:xfrm>
            <a:off x="117079" y="1734994"/>
            <a:ext cx="3824019" cy="3947215"/>
          </a:xfrm>
          <a:prstGeom prst="rect">
            <a:avLst/>
          </a:prstGeom>
          <a:ln>
            <a:solidFill>
              <a:schemeClr val="accent1"/>
            </a:solidFill>
          </a:ln>
        </p:spPr>
      </p:pic>
    </p:spTree>
    <p:extLst>
      <p:ext uri="{BB962C8B-B14F-4D97-AF65-F5344CB8AC3E}">
        <p14:creationId xmlns:p14="http://schemas.microsoft.com/office/powerpoint/2010/main" val="21452311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7504" y="2276872"/>
            <a:ext cx="2151974" cy="646331"/>
          </a:xfrm>
          <a:prstGeom prst="rect">
            <a:avLst/>
          </a:prstGeom>
          <a:solidFill>
            <a:schemeClr val="accent1">
              <a:lumMod val="75000"/>
            </a:schemeClr>
          </a:solidFill>
          <a:ln>
            <a:solidFill>
              <a:srgbClr val="254061"/>
            </a:solidFill>
          </a:ln>
        </p:spPr>
        <p:txBody>
          <a:bodyPr wrap="square">
            <a:spAutoFit/>
          </a:bodyPr>
          <a:lstStyle/>
          <a:p>
            <a:pPr marL="177800" lvl="0" indent="-177800" defTabSz="457200">
              <a:defRPr/>
            </a:pPr>
            <a:r>
              <a:rPr lang="en-US" b="1" kern="0" dirty="0">
                <a:solidFill>
                  <a:srgbClr val="FFFFFF"/>
                </a:solidFill>
                <a:latin typeface="+mj-lt"/>
                <a:ea typeface="Calibri Light" charset="0"/>
                <a:cs typeface="Calibri Light" charset="0"/>
              </a:rPr>
              <a:t>1. </a:t>
            </a:r>
            <a:r>
              <a:rPr lang="en-US" b="1" kern="0" dirty="0" smtClean="0">
                <a:solidFill>
                  <a:srgbClr val="FFFFFF"/>
                </a:solidFill>
                <a:latin typeface="+mj-lt"/>
                <a:ea typeface="Calibri Light" charset="0"/>
                <a:cs typeface="Calibri Light" charset="0"/>
              </a:rPr>
              <a:t>Identify Strategic </a:t>
            </a:r>
            <a:r>
              <a:rPr lang="en-US" b="1" kern="0" dirty="0">
                <a:solidFill>
                  <a:srgbClr val="FFFFFF"/>
                </a:solidFill>
                <a:latin typeface="+mj-lt"/>
                <a:ea typeface="Calibri Light" charset="0"/>
                <a:cs typeface="Calibri Light" charset="0"/>
              </a:rPr>
              <a:t>Priorities</a:t>
            </a:r>
            <a:endParaRPr lang="en-US" kern="0" dirty="0">
              <a:solidFill>
                <a:srgbClr val="FFFFFF"/>
              </a:solidFill>
              <a:latin typeface="+mj-lt"/>
              <a:ea typeface="Calibri Light" charset="0"/>
              <a:cs typeface="Calibri Light" charset="0"/>
            </a:endParaRPr>
          </a:p>
        </p:txBody>
      </p:sp>
      <p:sp>
        <p:nvSpPr>
          <p:cNvPr id="8" name="Rectangle 7"/>
          <p:cNvSpPr/>
          <p:nvPr/>
        </p:nvSpPr>
        <p:spPr>
          <a:xfrm>
            <a:off x="2699792" y="1772816"/>
            <a:ext cx="2598314" cy="830997"/>
          </a:xfrm>
          <a:prstGeom prst="rect">
            <a:avLst/>
          </a:prstGeom>
          <a:ln>
            <a:solidFill>
              <a:srgbClr val="254061"/>
            </a:solidFill>
          </a:ln>
        </p:spPr>
        <p:txBody>
          <a:bodyPr wrap="square">
            <a:spAutoFit/>
          </a:bodyPr>
          <a:lstStyle/>
          <a:p>
            <a:pPr lvl="0" algn="ctr" defTabSz="457200">
              <a:defRPr/>
            </a:pPr>
            <a:r>
              <a:rPr lang="en-US" sz="1600" kern="0" dirty="0" smtClean="0">
                <a:solidFill>
                  <a:schemeClr val="bg1"/>
                </a:solidFill>
                <a:ea typeface="Calibri Light" charset="0"/>
                <a:cs typeface="Calibri Light" charset="0"/>
              </a:rPr>
              <a:t>1.A. Identify </a:t>
            </a:r>
            <a:r>
              <a:rPr lang="en-US" sz="1600" kern="0" dirty="0">
                <a:solidFill>
                  <a:schemeClr val="bg1"/>
                </a:solidFill>
                <a:ea typeface="Calibri Light" charset="0"/>
                <a:cs typeface="Calibri Light" charset="0"/>
              </a:rPr>
              <a:t>future challenges and priorities (</a:t>
            </a:r>
            <a:r>
              <a:rPr lang="en-US" sz="1600" kern="0" dirty="0" err="1">
                <a:solidFill>
                  <a:schemeClr val="bg1"/>
                </a:solidFill>
                <a:ea typeface="Calibri Light" charset="0"/>
                <a:cs typeface="Calibri Light" charset="0"/>
              </a:rPr>
              <a:t>roadmapping</a:t>
            </a:r>
            <a:r>
              <a:rPr lang="en-US" sz="1600" kern="0" dirty="0">
                <a:solidFill>
                  <a:schemeClr val="bg1"/>
                </a:solidFill>
                <a:ea typeface="Calibri Light" charset="0"/>
                <a:cs typeface="Calibri Light" charset="0"/>
              </a:rPr>
              <a:t>)</a:t>
            </a:r>
          </a:p>
        </p:txBody>
      </p:sp>
      <p:sp>
        <p:nvSpPr>
          <p:cNvPr id="32" name="TextBox 31"/>
          <p:cNvSpPr txBox="1"/>
          <p:nvPr/>
        </p:nvSpPr>
        <p:spPr>
          <a:xfrm>
            <a:off x="251520" y="908720"/>
            <a:ext cx="1872208" cy="400110"/>
          </a:xfrm>
          <a:prstGeom prst="rect">
            <a:avLst/>
          </a:prstGeom>
          <a:solidFill>
            <a:schemeClr val="accent2">
              <a:lumMod val="50000"/>
            </a:schemeClr>
          </a:solid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2000" b="1" u="none" strike="noStrike" kern="0" cap="none" spc="0" normalizeH="0" baseline="0" noProof="0" dirty="0">
                <a:ln>
                  <a:noFill/>
                </a:ln>
                <a:solidFill>
                  <a:schemeClr val="bg1"/>
                </a:solidFill>
                <a:effectLst/>
                <a:uLnTx/>
                <a:uFillTx/>
                <a:latin typeface="+mj-lt"/>
                <a:ea typeface="Calibri Light" charset="0"/>
                <a:cs typeface="Calibri Light" charset="0"/>
              </a:rPr>
              <a:t>Main</a:t>
            </a:r>
            <a:r>
              <a:rPr kumimoji="0" lang="en-US" sz="2000" b="1" u="none" strike="noStrike" kern="0" cap="none" spc="0" normalizeH="0" noProof="0" dirty="0">
                <a:ln>
                  <a:noFill/>
                </a:ln>
                <a:solidFill>
                  <a:schemeClr val="bg1"/>
                </a:solidFill>
                <a:effectLst/>
                <a:uLnTx/>
                <a:uFillTx/>
                <a:latin typeface="+mj-lt"/>
                <a:ea typeface="Calibri Light" charset="0"/>
                <a:cs typeface="Calibri Light" charset="0"/>
              </a:rPr>
              <a:t> objectives</a:t>
            </a:r>
            <a:endParaRPr kumimoji="0" lang="en-US" sz="2000" b="1" u="none" strike="noStrike" kern="0" cap="none" spc="0" normalizeH="0" baseline="0" noProof="0" dirty="0">
              <a:ln>
                <a:noFill/>
              </a:ln>
              <a:solidFill>
                <a:schemeClr val="bg1"/>
              </a:solidFill>
              <a:effectLst/>
              <a:uLnTx/>
              <a:uFillTx/>
              <a:latin typeface="+mj-lt"/>
              <a:ea typeface="Calibri Light" charset="0"/>
              <a:cs typeface="Calibri Light" charset="0"/>
            </a:endParaRPr>
          </a:p>
        </p:txBody>
      </p:sp>
      <p:sp>
        <p:nvSpPr>
          <p:cNvPr id="31" name="Rectangle 5"/>
          <p:cNvSpPr/>
          <p:nvPr/>
        </p:nvSpPr>
        <p:spPr>
          <a:xfrm>
            <a:off x="145644" y="4069814"/>
            <a:ext cx="2143590" cy="646331"/>
          </a:xfrm>
          <a:prstGeom prst="rect">
            <a:avLst/>
          </a:prstGeom>
          <a:solidFill>
            <a:srgbClr val="376092"/>
          </a:solidFill>
          <a:ln>
            <a:solidFill>
              <a:srgbClr val="254061"/>
            </a:solidFill>
          </a:ln>
        </p:spPr>
        <p:txBody>
          <a:bodyPr wrap="square">
            <a:spAutoFit/>
          </a:bodyPr>
          <a:lstStyle/>
          <a:p>
            <a:pPr marL="177800" lvl="0" indent="-177800" defTabSz="457200">
              <a:defRPr/>
            </a:pPr>
            <a:r>
              <a:rPr lang="en-US" b="1" kern="0" dirty="0">
                <a:solidFill>
                  <a:srgbClr val="FFFFFF"/>
                </a:solidFill>
                <a:latin typeface="+mj-lt"/>
                <a:ea typeface="Calibri Light" charset="0"/>
                <a:cs typeface="Calibri Light" charset="0"/>
              </a:rPr>
              <a:t>2. </a:t>
            </a:r>
            <a:r>
              <a:rPr lang="en-US" b="1" kern="0" dirty="0" smtClean="0">
                <a:solidFill>
                  <a:srgbClr val="FFFFFF"/>
                </a:solidFill>
                <a:latin typeface="+mj-lt"/>
                <a:ea typeface="Calibri Light" charset="0"/>
                <a:cs typeface="Calibri Light" charset="0"/>
              </a:rPr>
              <a:t>Building Research Infrastructure</a:t>
            </a:r>
            <a:endParaRPr lang="en-US" kern="0" dirty="0">
              <a:solidFill>
                <a:srgbClr val="FFFFFF"/>
              </a:solidFill>
              <a:latin typeface="+mj-lt"/>
              <a:ea typeface="Calibri Light" charset="0"/>
              <a:cs typeface="Calibri Light" charset="0"/>
            </a:endParaRPr>
          </a:p>
        </p:txBody>
      </p:sp>
      <p:sp>
        <p:nvSpPr>
          <p:cNvPr id="37" name="Tekstvak 36"/>
          <p:cNvSpPr txBox="1"/>
          <p:nvPr/>
        </p:nvSpPr>
        <p:spPr>
          <a:xfrm>
            <a:off x="5" y="-181"/>
            <a:ext cx="9143999" cy="661720"/>
          </a:xfrm>
          <a:prstGeom prst="rect">
            <a:avLst/>
          </a:prstGeom>
          <a:solidFill>
            <a:srgbClr val="10253F"/>
          </a:solidFill>
        </p:spPr>
        <p:txBody>
          <a:bodyPr wrap="square" rtlCol="0">
            <a:spAutoFit/>
          </a:bodyPr>
          <a:lstStyle/>
          <a:p>
            <a:pPr algn="ctr"/>
            <a:endParaRPr lang="en-US" sz="100" b="1" dirty="0">
              <a:solidFill>
                <a:schemeClr val="bg1"/>
              </a:solidFill>
            </a:endParaRPr>
          </a:p>
          <a:p>
            <a:pPr algn="ctr"/>
            <a:r>
              <a:rPr lang="en-US" sz="3600" b="1" dirty="0">
                <a:solidFill>
                  <a:schemeClr val="bg1"/>
                </a:solidFill>
              </a:rPr>
              <a:t>TO REACH: objectives, tasks, outcomes</a:t>
            </a:r>
            <a:endParaRPr lang="nl-NL" sz="1400" b="1" dirty="0">
              <a:solidFill>
                <a:schemeClr val="bg1"/>
              </a:solidFill>
            </a:endParaRPr>
          </a:p>
        </p:txBody>
      </p:sp>
      <p:sp>
        <p:nvSpPr>
          <p:cNvPr id="41" name="Rectangle 7"/>
          <p:cNvSpPr/>
          <p:nvPr/>
        </p:nvSpPr>
        <p:spPr>
          <a:xfrm>
            <a:off x="2699792" y="2564904"/>
            <a:ext cx="2598314" cy="830997"/>
          </a:xfrm>
          <a:prstGeom prst="rect">
            <a:avLst/>
          </a:prstGeom>
          <a:ln>
            <a:solidFill>
              <a:srgbClr val="254061"/>
            </a:solidFill>
          </a:ln>
        </p:spPr>
        <p:txBody>
          <a:bodyPr wrap="square">
            <a:spAutoFit/>
          </a:bodyPr>
          <a:lstStyle/>
          <a:p>
            <a:pPr lvl="0" algn="ctr" defTabSz="457200">
              <a:defRPr/>
            </a:pPr>
            <a:r>
              <a:rPr lang="en-US" sz="1600" kern="0" dirty="0" smtClean="0">
                <a:solidFill>
                  <a:schemeClr val="bg1"/>
                </a:solidFill>
                <a:ea typeface="Calibri Light" charset="0"/>
                <a:cs typeface="Calibri Light" charset="0"/>
              </a:rPr>
              <a:t>1.B. Provide </a:t>
            </a:r>
            <a:r>
              <a:rPr lang="en-US" sz="1600" kern="0" dirty="0">
                <a:solidFill>
                  <a:schemeClr val="bg1"/>
                </a:solidFill>
                <a:ea typeface="Calibri Light" charset="0"/>
                <a:cs typeface="Calibri Light" charset="0"/>
              </a:rPr>
              <a:t>knowledge synthesis and analytical framework (meta-questions)</a:t>
            </a:r>
          </a:p>
        </p:txBody>
      </p:sp>
      <p:sp>
        <p:nvSpPr>
          <p:cNvPr id="42" name="TextBox 31"/>
          <p:cNvSpPr txBox="1"/>
          <p:nvPr/>
        </p:nvSpPr>
        <p:spPr>
          <a:xfrm>
            <a:off x="2987824" y="908720"/>
            <a:ext cx="2016224" cy="400110"/>
          </a:xfrm>
          <a:prstGeom prst="rect">
            <a:avLst/>
          </a:prstGeom>
          <a:solidFill>
            <a:schemeClr val="accent2">
              <a:lumMod val="50000"/>
            </a:schemeClr>
          </a:solid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1" u="none" strike="noStrike" kern="0" cap="none" spc="0" normalizeH="0" baseline="0" noProof="0" dirty="0">
                <a:ln>
                  <a:noFill/>
                </a:ln>
                <a:solidFill>
                  <a:srgbClr val="FFFFFF"/>
                </a:solidFill>
                <a:effectLst/>
                <a:uLnTx/>
                <a:uFillTx/>
                <a:latin typeface="+mj-lt"/>
                <a:ea typeface="Calibri Light" charset="0"/>
                <a:cs typeface="Calibri Light" charset="0"/>
              </a:rPr>
              <a:t>Main tasks</a:t>
            </a:r>
          </a:p>
        </p:txBody>
      </p:sp>
      <p:sp>
        <p:nvSpPr>
          <p:cNvPr id="48" name="Rectangle 7"/>
          <p:cNvSpPr/>
          <p:nvPr/>
        </p:nvSpPr>
        <p:spPr>
          <a:xfrm>
            <a:off x="2768372" y="3636401"/>
            <a:ext cx="2598314" cy="1077218"/>
          </a:xfrm>
          <a:prstGeom prst="rect">
            <a:avLst/>
          </a:prstGeom>
          <a:ln>
            <a:solidFill>
              <a:srgbClr val="254061"/>
            </a:solidFill>
          </a:ln>
        </p:spPr>
        <p:txBody>
          <a:bodyPr wrap="square">
            <a:spAutoFit/>
          </a:bodyPr>
          <a:lstStyle/>
          <a:p>
            <a:pPr lvl="0" algn="ctr" defTabSz="457200">
              <a:defRPr/>
            </a:pPr>
            <a:r>
              <a:rPr lang="en-US" sz="1600" kern="0" dirty="0" smtClean="0">
                <a:solidFill>
                  <a:schemeClr val="bg1"/>
                </a:solidFill>
                <a:ea typeface="Calibri Light" charset="0"/>
                <a:cs typeface="Calibri Light" charset="0"/>
              </a:rPr>
              <a:t>2.A. Prepare </a:t>
            </a:r>
            <a:r>
              <a:rPr lang="en-US" sz="1600" kern="0" dirty="0">
                <a:solidFill>
                  <a:schemeClr val="bg1"/>
                </a:solidFill>
                <a:ea typeface="Calibri Light" charset="0"/>
                <a:cs typeface="Calibri Light" charset="0"/>
              </a:rPr>
              <a:t>a common and sustainable platform by research funding bodies (strengthening the network)</a:t>
            </a:r>
          </a:p>
        </p:txBody>
      </p:sp>
      <p:sp>
        <p:nvSpPr>
          <p:cNvPr id="49" name="Rectangle 7"/>
          <p:cNvSpPr/>
          <p:nvPr/>
        </p:nvSpPr>
        <p:spPr>
          <a:xfrm>
            <a:off x="2768372" y="4854644"/>
            <a:ext cx="2598314" cy="1077218"/>
          </a:xfrm>
          <a:prstGeom prst="rect">
            <a:avLst/>
          </a:prstGeom>
          <a:ln>
            <a:solidFill>
              <a:srgbClr val="254061"/>
            </a:solidFill>
          </a:ln>
        </p:spPr>
        <p:txBody>
          <a:bodyPr wrap="square">
            <a:spAutoFit/>
          </a:bodyPr>
          <a:lstStyle/>
          <a:p>
            <a:pPr lvl="0" algn="ctr" defTabSz="457200">
              <a:defRPr/>
            </a:pPr>
            <a:r>
              <a:rPr lang="en-US" sz="1600" kern="0" dirty="0" smtClean="0">
                <a:solidFill>
                  <a:schemeClr val="bg1"/>
                </a:solidFill>
                <a:ea typeface="Calibri Light" charset="0"/>
                <a:cs typeface="Calibri Light" charset="0"/>
              </a:rPr>
              <a:t>2.B. Enhance </a:t>
            </a:r>
            <a:r>
              <a:rPr lang="en-US" sz="1600" kern="0" dirty="0">
                <a:solidFill>
                  <a:schemeClr val="bg1"/>
                </a:solidFill>
                <a:ea typeface="Calibri Light" charset="0"/>
                <a:cs typeface="Calibri Light" charset="0"/>
              </a:rPr>
              <a:t>cooperation and linkage with other funders networks </a:t>
            </a:r>
          </a:p>
          <a:p>
            <a:pPr lvl="0" algn="ctr" defTabSz="457200">
              <a:defRPr/>
            </a:pPr>
            <a:r>
              <a:rPr lang="en-US" sz="1600" kern="0" dirty="0">
                <a:solidFill>
                  <a:schemeClr val="bg1"/>
                </a:solidFill>
                <a:ea typeface="Calibri Light" charset="0"/>
                <a:cs typeface="Calibri Light" charset="0"/>
              </a:rPr>
              <a:t>(embedding the network)</a:t>
            </a:r>
          </a:p>
        </p:txBody>
      </p:sp>
      <p:sp>
        <p:nvSpPr>
          <p:cNvPr id="56" name="Rectangle 7"/>
          <p:cNvSpPr/>
          <p:nvPr/>
        </p:nvSpPr>
        <p:spPr>
          <a:xfrm>
            <a:off x="6081155" y="2980402"/>
            <a:ext cx="2598314" cy="1569660"/>
          </a:xfrm>
          <a:prstGeom prst="rect">
            <a:avLst/>
          </a:prstGeom>
          <a:solidFill>
            <a:srgbClr val="C00000"/>
          </a:solidFill>
          <a:ln>
            <a:solidFill>
              <a:schemeClr val="accent1">
                <a:lumMod val="50000"/>
              </a:schemeClr>
            </a:solidFill>
          </a:ln>
        </p:spPr>
        <p:txBody>
          <a:bodyPr wrap="square">
            <a:spAutoFit/>
          </a:bodyPr>
          <a:lstStyle/>
          <a:p>
            <a:pPr lvl="0" algn="ctr" defTabSz="457200">
              <a:defRPr/>
            </a:pPr>
            <a:endParaRPr lang="en-US" sz="2400" b="1" kern="0" dirty="0" smtClean="0">
              <a:solidFill>
                <a:srgbClr val="FFFFFF"/>
              </a:solidFill>
              <a:ea typeface="Calibri Light" charset="0"/>
              <a:cs typeface="Calibri Light" charset="0"/>
            </a:endParaRPr>
          </a:p>
          <a:p>
            <a:pPr lvl="0" algn="ctr" defTabSz="457200">
              <a:defRPr/>
            </a:pPr>
            <a:r>
              <a:rPr lang="en-US" sz="2400" b="1" kern="0" dirty="0" smtClean="0">
                <a:solidFill>
                  <a:srgbClr val="FFFFFF"/>
                </a:solidFill>
                <a:ea typeface="Calibri Light" charset="0"/>
                <a:cs typeface="Calibri Light" charset="0"/>
              </a:rPr>
              <a:t>Strategic </a:t>
            </a:r>
            <a:r>
              <a:rPr lang="en-US" sz="2400" b="1" kern="0" dirty="0">
                <a:solidFill>
                  <a:srgbClr val="FFFFFF"/>
                </a:solidFill>
                <a:ea typeface="Calibri Light" charset="0"/>
                <a:cs typeface="Calibri Light" charset="0"/>
              </a:rPr>
              <a:t>Research Agenda </a:t>
            </a:r>
            <a:endParaRPr lang="en-US" sz="2400" b="1" kern="0" dirty="0" smtClean="0">
              <a:solidFill>
                <a:srgbClr val="FFFFFF"/>
              </a:solidFill>
              <a:ea typeface="Calibri Light" charset="0"/>
              <a:cs typeface="Calibri Light" charset="0"/>
            </a:endParaRPr>
          </a:p>
          <a:p>
            <a:pPr lvl="0" algn="ctr" defTabSz="457200">
              <a:defRPr/>
            </a:pPr>
            <a:endParaRPr lang="en-US" sz="2400" b="1" kern="0" dirty="0">
              <a:solidFill>
                <a:srgbClr val="FFFFFF"/>
              </a:solidFill>
              <a:ea typeface="Calibri Light" charset="0"/>
              <a:cs typeface="Calibri Light" charset="0"/>
            </a:endParaRPr>
          </a:p>
        </p:txBody>
      </p:sp>
      <p:sp>
        <p:nvSpPr>
          <p:cNvPr id="14" name="TextBox 31"/>
          <p:cNvSpPr txBox="1"/>
          <p:nvPr/>
        </p:nvSpPr>
        <p:spPr>
          <a:xfrm>
            <a:off x="6372200" y="908720"/>
            <a:ext cx="2016224" cy="400110"/>
          </a:xfrm>
          <a:prstGeom prst="rect">
            <a:avLst/>
          </a:prstGeom>
          <a:solidFill>
            <a:schemeClr val="accent2">
              <a:lumMod val="50000"/>
            </a:schemeClr>
          </a:solid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lang="en-US" sz="2000" b="1" kern="0" dirty="0">
                <a:solidFill>
                  <a:srgbClr val="FFFFFF"/>
                </a:solidFill>
                <a:latin typeface="+mj-lt"/>
                <a:ea typeface="Calibri Light" charset="0"/>
                <a:cs typeface="Calibri Light" charset="0"/>
              </a:rPr>
              <a:t>Outcomes</a:t>
            </a:r>
            <a:endParaRPr kumimoji="0" lang="en-US" sz="2000" b="1" u="none" strike="noStrike" kern="0" cap="none" spc="0" normalizeH="0" baseline="0" noProof="0" dirty="0">
              <a:ln>
                <a:noFill/>
              </a:ln>
              <a:solidFill>
                <a:srgbClr val="FFFFFF"/>
              </a:solidFill>
              <a:effectLst/>
              <a:uLnTx/>
              <a:uFillTx/>
              <a:latin typeface="+mj-lt"/>
              <a:ea typeface="Calibri Light" charset="0"/>
              <a:cs typeface="Calibri Light" charset="0"/>
            </a:endParaRPr>
          </a:p>
        </p:txBody>
      </p:sp>
    </p:spTree>
    <p:extLst>
      <p:ext uri="{BB962C8B-B14F-4D97-AF65-F5344CB8AC3E}">
        <p14:creationId xmlns:p14="http://schemas.microsoft.com/office/powerpoint/2010/main" val="1920926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32" grpId="0" animBg="1"/>
      <p:bldP spid="31" grpId="0" animBg="1"/>
      <p:bldP spid="41" grpId="0" animBg="1"/>
      <p:bldP spid="42" grpId="0" animBg="1"/>
      <p:bldP spid="48" grpId="0" animBg="1"/>
      <p:bldP spid="49" grpId="0" animBg="1"/>
      <p:bldP spid="56" grpId="0" animBg="1"/>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p:cNvSpPr txBox="1">
            <a:spLocks noChangeArrowheads="1"/>
          </p:cNvSpPr>
          <p:nvPr/>
        </p:nvSpPr>
        <p:spPr bwMode="auto">
          <a:xfrm>
            <a:off x="611560" y="159976"/>
            <a:ext cx="919767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GB" sz="5400" b="1" dirty="0" smtClean="0">
                <a:solidFill>
                  <a:prstClr val="white"/>
                </a:solidFill>
                <a:latin typeface="Cambria" pitchFamily="18" charset="0"/>
              </a:rPr>
              <a:t>Starting question</a:t>
            </a:r>
            <a:endParaRPr lang="en-GB" sz="5400" b="1" dirty="0">
              <a:solidFill>
                <a:prstClr val="white"/>
              </a:solidFill>
              <a:latin typeface="Cambria" pitchFamily="18" charset="0"/>
            </a:endParaRPr>
          </a:p>
        </p:txBody>
      </p:sp>
      <p:sp>
        <p:nvSpPr>
          <p:cNvPr id="7" name="Tekstvak 6"/>
          <p:cNvSpPr txBox="1"/>
          <p:nvPr/>
        </p:nvSpPr>
        <p:spPr>
          <a:xfrm>
            <a:off x="1" y="-181"/>
            <a:ext cx="9143999" cy="661720"/>
          </a:xfrm>
          <a:prstGeom prst="rect">
            <a:avLst/>
          </a:prstGeom>
          <a:solidFill>
            <a:schemeClr val="accent3">
              <a:lumMod val="50000"/>
            </a:schemeClr>
          </a:solidFill>
        </p:spPr>
        <p:txBody>
          <a:bodyPr wrap="square" rtlCol="0">
            <a:spAutoFit/>
          </a:bodyPr>
          <a:lstStyle/>
          <a:p>
            <a:pPr algn="ctr"/>
            <a:endParaRPr lang="en-US" sz="100" b="1" dirty="0" smtClean="0">
              <a:solidFill>
                <a:prstClr val="white"/>
              </a:solidFill>
            </a:endParaRPr>
          </a:p>
          <a:p>
            <a:pPr algn="ctr"/>
            <a:r>
              <a:rPr lang="en-US" sz="3600" b="1" dirty="0" smtClean="0">
                <a:solidFill>
                  <a:prstClr val="white"/>
                </a:solidFill>
              </a:rPr>
              <a:t>TO REACH Conceptual framework</a:t>
            </a:r>
            <a:endParaRPr lang="nl-NL" sz="1400" b="1" dirty="0">
              <a:solidFill>
                <a:prstClr val="white"/>
              </a:solidFill>
            </a:endParaRPr>
          </a:p>
        </p:txBody>
      </p:sp>
      <p:sp>
        <p:nvSpPr>
          <p:cNvPr id="2" name="Rechthoek 1"/>
          <p:cNvSpPr/>
          <p:nvPr/>
        </p:nvSpPr>
        <p:spPr>
          <a:xfrm>
            <a:off x="2051720" y="836712"/>
            <a:ext cx="6696743" cy="5040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prstClr val="white"/>
                </a:solidFill>
              </a:rPr>
              <a:t>Meta-questions</a:t>
            </a:r>
            <a:endParaRPr lang="nl-NL" b="1" dirty="0">
              <a:solidFill>
                <a:prstClr val="white"/>
              </a:solidFill>
            </a:endParaRPr>
          </a:p>
        </p:txBody>
      </p:sp>
      <p:sp>
        <p:nvSpPr>
          <p:cNvPr id="21" name="Rechthoek 20"/>
          <p:cNvSpPr/>
          <p:nvPr/>
        </p:nvSpPr>
        <p:spPr>
          <a:xfrm>
            <a:off x="6516217" y="1412776"/>
            <a:ext cx="2232247" cy="64807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1F497D">
                    <a:lumMod val="75000"/>
                  </a:srgbClr>
                </a:solidFill>
              </a:rPr>
              <a:t>Scalability </a:t>
            </a:r>
            <a:r>
              <a:rPr lang="en-US" sz="1600" b="1" dirty="0" smtClean="0">
                <a:solidFill>
                  <a:srgbClr val="1F497D">
                    <a:lumMod val="75000"/>
                  </a:srgbClr>
                </a:solidFill>
              </a:rPr>
              <a:t>&amp; performance </a:t>
            </a:r>
            <a:r>
              <a:rPr lang="en-US" sz="1600" b="1" dirty="0">
                <a:solidFill>
                  <a:srgbClr val="1F497D">
                    <a:lumMod val="75000"/>
                  </a:srgbClr>
                </a:solidFill>
              </a:rPr>
              <a:t>enhancement</a:t>
            </a:r>
            <a:endParaRPr lang="nl-NL" sz="1600" b="1" dirty="0">
              <a:solidFill>
                <a:srgbClr val="1F497D">
                  <a:lumMod val="75000"/>
                </a:srgbClr>
              </a:solidFill>
            </a:endParaRPr>
          </a:p>
        </p:txBody>
      </p:sp>
      <p:sp>
        <p:nvSpPr>
          <p:cNvPr id="25" name="Rechthoek 24"/>
          <p:cNvSpPr/>
          <p:nvPr/>
        </p:nvSpPr>
        <p:spPr>
          <a:xfrm>
            <a:off x="2051721" y="1412776"/>
            <a:ext cx="2232247" cy="64807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1F497D">
                    <a:lumMod val="75000"/>
                  </a:srgbClr>
                </a:solidFill>
              </a:rPr>
              <a:t>Identify good models of </a:t>
            </a:r>
            <a:r>
              <a:rPr lang="en-US" b="1" dirty="0" smtClean="0">
                <a:solidFill>
                  <a:srgbClr val="1F497D">
                    <a:lumMod val="75000"/>
                  </a:srgbClr>
                </a:solidFill>
              </a:rPr>
              <a:t>care</a:t>
            </a:r>
            <a:endParaRPr lang="nl-NL" sz="1400" b="1" dirty="0">
              <a:solidFill>
                <a:srgbClr val="1F497D">
                  <a:lumMod val="75000"/>
                </a:srgbClr>
              </a:solidFill>
            </a:endParaRPr>
          </a:p>
        </p:txBody>
      </p:sp>
      <p:sp>
        <p:nvSpPr>
          <p:cNvPr id="26" name="Rechthoek 25"/>
          <p:cNvSpPr/>
          <p:nvPr/>
        </p:nvSpPr>
        <p:spPr>
          <a:xfrm>
            <a:off x="4355976" y="1412776"/>
            <a:ext cx="2088232" cy="64807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1F497D">
                    <a:lumMod val="75000"/>
                  </a:srgbClr>
                </a:solidFill>
              </a:rPr>
              <a:t>Transferability and absorptive capacity</a:t>
            </a:r>
            <a:endParaRPr lang="nl-NL" sz="1400" b="1" dirty="0">
              <a:solidFill>
                <a:srgbClr val="1F497D">
                  <a:lumMod val="75000"/>
                </a:srgbClr>
              </a:solidFill>
            </a:endParaRPr>
          </a:p>
        </p:txBody>
      </p:sp>
      <p:sp>
        <p:nvSpPr>
          <p:cNvPr id="28" name="Rechthoek 27"/>
          <p:cNvSpPr/>
          <p:nvPr/>
        </p:nvSpPr>
        <p:spPr>
          <a:xfrm>
            <a:off x="323528" y="2132856"/>
            <a:ext cx="1512168" cy="3635367"/>
          </a:xfrm>
          <a:prstGeom prst="rect">
            <a:avLst/>
          </a:prstGeom>
          <a:solidFill>
            <a:schemeClr val="accent3">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prstClr val="white"/>
                </a:solidFill>
              </a:rPr>
              <a:t>Substantive themes</a:t>
            </a:r>
          </a:p>
          <a:p>
            <a:pPr algn="ctr"/>
            <a:r>
              <a:rPr lang="en-US" sz="2000" b="1" dirty="0" smtClean="0">
                <a:solidFill>
                  <a:prstClr val="white"/>
                </a:solidFill>
              </a:rPr>
              <a:t>(some</a:t>
            </a:r>
            <a:r>
              <a:rPr lang="mr-IN" sz="2000" b="1" dirty="0" smtClean="0">
                <a:solidFill>
                  <a:prstClr val="white"/>
                </a:solidFill>
              </a:rPr>
              <a:t>…</a:t>
            </a:r>
            <a:r>
              <a:rPr lang="it-IT" sz="2000" b="1" dirty="0" smtClean="0">
                <a:solidFill>
                  <a:prstClr val="white"/>
                </a:solidFill>
              </a:rPr>
              <a:t>)</a:t>
            </a:r>
            <a:endParaRPr lang="nl-NL" sz="2000" b="1" dirty="0">
              <a:solidFill>
                <a:prstClr val="white"/>
              </a:solidFill>
            </a:endParaRPr>
          </a:p>
        </p:txBody>
      </p:sp>
      <p:sp>
        <p:nvSpPr>
          <p:cNvPr id="29" name="Rechthoek 28"/>
          <p:cNvSpPr/>
          <p:nvPr/>
        </p:nvSpPr>
        <p:spPr>
          <a:xfrm>
            <a:off x="2051720" y="2132856"/>
            <a:ext cx="6696742" cy="462618"/>
          </a:xfrm>
          <a:prstGeom prst="rect">
            <a:avLst/>
          </a:prstGeom>
          <a:solidFill>
            <a:schemeClr val="accent3">
              <a:lumMod val="50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Role of self-care in prevention</a:t>
            </a:r>
            <a:endParaRPr lang="nl-NL" sz="2000" dirty="0">
              <a:solidFill>
                <a:schemeClr val="bg1"/>
              </a:solidFill>
            </a:endParaRPr>
          </a:p>
        </p:txBody>
      </p:sp>
      <p:sp>
        <p:nvSpPr>
          <p:cNvPr id="30" name="Rechthoek 29"/>
          <p:cNvSpPr/>
          <p:nvPr/>
        </p:nvSpPr>
        <p:spPr>
          <a:xfrm>
            <a:off x="2051720" y="2705077"/>
            <a:ext cx="6696744" cy="427651"/>
          </a:xfrm>
          <a:prstGeom prst="rect">
            <a:avLst/>
          </a:prstGeom>
          <a:solidFill>
            <a:schemeClr val="accent3">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Shift from inpatient to outpatient care</a:t>
            </a:r>
            <a:endParaRPr lang="nl-NL" sz="2000" dirty="0">
              <a:solidFill>
                <a:schemeClr val="bg1"/>
              </a:solidFill>
            </a:endParaRPr>
          </a:p>
        </p:txBody>
      </p:sp>
      <p:sp>
        <p:nvSpPr>
          <p:cNvPr id="31" name="Rechthoek 30"/>
          <p:cNvSpPr/>
          <p:nvPr/>
        </p:nvSpPr>
        <p:spPr>
          <a:xfrm>
            <a:off x="2051720" y="3237159"/>
            <a:ext cx="6696742" cy="409131"/>
          </a:xfrm>
          <a:prstGeom prst="rect">
            <a:avLst/>
          </a:prstGeom>
          <a:solidFill>
            <a:schemeClr val="accent3">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Optimal design of integrated care</a:t>
            </a:r>
            <a:endParaRPr lang="nl-NL" sz="2000" dirty="0">
              <a:solidFill>
                <a:schemeClr val="bg1"/>
              </a:solidFill>
            </a:endParaRPr>
          </a:p>
        </p:txBody>
      </p:sp>
      <p:sp>
        <p:nvSpPr>
          <p:cNvPr id="32" name="Rechthoek 31"/>
          <p:cNvSpPr/>
          <p:nvPr/>
        </p:nvSpPr>
        <p:spPr>
          <a:xfrm>
            <a:off x="2051720" y="3750721"/>
            <a:ext cx="6696744" cy="526183"/>
          </a:xfrm>
          <a:prstGeom prst="rect">
            <a:avLst/>
          </a:prstGeom>
          <a:solidFill>
            <a:schemeClr val="accent3">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chemeClr val="bg1"/>
                </a:solidFill>
              </a:rPr>
              <a:t>Decentralisation</a:t>
            </a:r>
            <a:r>
              <a:rPr lang="en-US" sz="2000" dirty="0" smtClean="0">
                <a:solidFill>
                  <a:schemeClr val="bg1"/>
                </a:solidFill>
              </a:rPr>
              <a:t> of long term care</a:t>
            </a:r>
            <a:endParaRPr lang="nl-NL" sz="2000" dirty="0">
              <a:solidFill>
                <a:schemeClr val="bg1"/>
              </a:solidFill>
            </a:endParaRPr>
          </a:p>
        </p:txBody>
      </p:sp>
      <p:sp>
        <p:nvSpPr>
          <p:cNvPr id="33" name="Rechthoek 32"/>
          <p:cNvSpPr/>
          <p:nvPr/>
        </p:nvSpPr>
        <p:spPr>
          <a:xfrm>
            <a:off x="2044822" y="4188719"/>
            <a:ext cx="6703640" cy="706178"/>
          </a:xfrm>
          <a:prstGeom prst="rect">
            <a:avLst/>
          </a:prstGeom>
          <a:solidFill>
            <a:schemeClr val="accent3">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t-IT" sz="2000" dirty="0" err="1">
                <a:solidFill>
                  <a:schemeClr val="bg1"/>
                </a:solidFill>
              </a:rPr>
              <a:t>Exploring</a:t>
            </a:r>
            <a:r>
              <a:rPr lang="it-IT" sz="2000" dirty="0">
                <a:solidFill>
                  <a:schemeClr val="bg1"/>
                </a:solidFill>
              </a:rPr>
              <a:t> the </a:t>
            </a:r>
            <a:r>
              <a:rPr lang="it-IT" sz="2000" dirty="0" err="1">
                <a:solidFill>
                  <a:schemeClr val="bg1"/>
                </a:solidFill>
              </a:rPr>
              <a:t>reasons</a:t>
            </a:r>
            <a:r>
              <a:rPr lang="it-IT" sz="2000" dirty="0">
                <a:solidFill>
                  <a:schemeClr val="bg1"/>
                </a:solidFill>
              </a:rPr>
              <a:t> (and </a:t>
            </a:r>
            <a:r>
              <a:rPr lang="it-IT" sz="2000" dirty="0" err="1">
                <a:solidFill>
                  <a:schemeClr val="bg1"/>
                </a:solidFill>
              </a:rPr>
              <a:t>suggest</a:t>
            </a:r>
            <a:r>
              <a:rPr lang="it-IT" sz="2000" dirty="0">
                <a:solidFill>
                  <a:schemeClr val="bg1"/>
                </a:solidFill>
              </a:rPr>
              <a:t> the </a:t>
            </a:r>
            <a:r>
              <a:rPr lang="it-IT" sz="2000" dirty="0" err="1">
                <a:solidFill>
                  <a:schemeClr val="bg1"/>
                </a:solidFill>
              </a:rPr>
              <a:t>solutions</a:t>
            </a:r>
            <a:r>
              <a:rPr lang="it-IT" sz="2000" dirty="0">
                <a:solidFill>
                  <a:schemeClr val="bg1"/>
                </a:solidFill>
              </a:rPr>
              <a:t>) for the </a:t>
            </a:r>
            <a:r>
              <a:rPr lang="it-IT" sz="2000" dirty="0" err="1">
                <a:solidFill>
                  <a:schemeClr val="bg1"/>
                </a:solidFill>
              </a:rPr>
              <a:t>existing</a:t>
            </a:r>
            <a:r>
              <a:rPr lang="it-IT" sz="2000" dirty="0">
                <a:solidFill>
                  <a:schemeClr val="bg1"/>
                </a:solidFill>
              </a:rPr>
              <a:t> </a:t>
            </a:r>
            <a:r>
              <a:rPr lang="it-IT" sz="2000" dirty="0" err="1">
                <a:solidFill>
                  <a:schemeClr val="bg1"/>
                </a:solidFill>
              </a:rPr>
              <a:t>disparities</a:t>
            </a:r>
            <a:r>
              <a:rPr lang="it-IT" sz="2000" dirty="0">
                <a:solidFill>
                  <a:schemeClr val="bg1"/>
                </a:solidFill>
              </a:rPr>
              <a:t> and </a:t>
            </a:r>
            <a:r>
              <a:rPr lang="it-IT" sz="2000" dirty="0" err="1" smtClean="0">
                <a:solidFill>
                  <a:schemeClr val="bg1"/>
                </a:solidFill>
              </a:rPr>
              <a:t>inequalities</a:t>
            </a:r>
            <a:r>
              <a:rPr lang="it-IT" sz="2000" dirty="0" smtClean="0">
                <a:solidFill>
                  <a:schemeClr val="bg1"/>
                </a:solidFill>
              </a:rPr>
              <a:t> in </a:t>
            </a:r>
            <a:r>
              <a:rPr lang="it-IT" sz="2000" dirty="0" err="1" smtClean="0">
                <a:solidFill>
                  <a:schemeClr val="bg1"/>
                </a:solidFill>
              </a:rPr>
              <a:t>health</a:t>
            </a:r>
            <a:r>
              <a:rPr lang="it-IT" sz="2000" dirty="0" smtClean="0">
                <a:solidFill>
                  <a:schemeClr val="bg1"/>
                </a:solidFill>
              </a:rPr>
              <a:t> care</a:t>
            </a:r>
            <a:endParaRPr lang="it-IT" sz="2000" dirty="0">
              <a:solidFill>
                <a:schemeClr val="bg1"/>
              </a:solidFill>
            </a:endParaRPr>
          </a:p>
        </p:txBody>
      </p:sp>
      <p:sp>
        <p:nvSpPr>
          <p:cNvPr id="18" name="Rechthoek 32"/>
          <p:cNvSpPr/>
          <p:nvPr/>
        </p:nvSpPr>
        <p:spPr>
          <a:xfrm>
            <a:off x="2051720" y="5103300"/>
            <a:ext cx="6703640" cy="706178"/>
          </a:xfrm>
          <a:prstGeom prst="rect">
            <a:avLst/>
          </a:prstGeom>
          <a:solidFill>
            <a:schemeClr val="accent3">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err="1">
                <a:solidFill>
                  <a:schemeClr val="bg1"/>
                </a:solidFill>
              </a:rPr>
              <a:t>Implementing</a:t>
            </a:r>
            <a:r>
              <a:rPr lang="it-IT" sz="2000" dirty="0">
                <a:solidFill>
                  <a:schemeClr val="bg1"/>
                </a:solidFill>
              </a:rPr>
              <a:t> </a:t>
            </a:r>
            <a:r>
              <a:rPr lang="it-IT" sz="2000" dirty="0" err="1">
                <a:solidFill>
                  <a:schemeClr val="bg1"/>
                </a:solidFill>
              </a:rPr>
              <a:t>biomedical</a:t>
            </a:r>
            <a:r>
              <a:rPr lang="it-IT" sz="2000" dirty="0">
                <a:solidFill>
                  <a:schemeClr val="bg1"/>
                </a:solidFill>
              </a:rPr>
              <a:t> </a:t>
            </a:r>
            <a:r>
              <a:rPr lang="it-IT" sz="2000" dirty="0" err="1">
                <a:solidFill>
                  <a:schemeClr val="bg1"/>
                </a:solidFill>
              </a:rPr>
              <a:t>innovation</a:t>
            </a:r>
            <a:r>
              <a:rPr lang="it-IT" sz="2000" dirty="0">
                <a:solidFill>
                  <a:schemeClr val="bg1"/>
                </a:solidFill>
              </a:rPr>
              <a:t>, </a:t>
            </a:r>
            <a:r>
              <a:rPr lang="it-IT" sz="2000" dirty="0" err="1">
                <a:solidFill>
                  <a:schemeClr val="bg1"/>
                </a:solidFill>
              </a:rPr>
              <a:t>such</a:t>
            </a:r>
            <a:r>
              <a:rPr lang="it-IT" sz="2000" dirty="0">
                <a:solidFill>
                  <a:schemeClr val="bg1"/>
                </a:solidFill>
              </a:rPr>
              <a:t> </a:t>
            </a:r>
            <a:r>
              <a:rPr lang="it-IT" sz="2000" dirty="0" err="1">
                <a:solidFill>
                  <a:schemeClr val="bg1"/>
                </a:solidFill>
              </a:rPr>
              <a:t>as</a:t>
            </a:r>
            <a:r>
              <a:rPr lang="it-IT" sz="2000" dirty="0">
                <a:solidFill>
                  <a:schemeClr val="bg1"/>
                </a:solidFill>
              </a:rPr>
              <a:t> </a:t>
            </a:r>
            <a:r>
              <a:rPr lang="it-IT" sz="2000" dirty="0" err="1">
                <a:solidFill>
                  <a:schemeClr val="bg1"/>
                </a:solidFill>
              </a:rPr>
              <a:t>personalized</a:t>
            </a:r>
            <a:r>
              <a:rPr lang="it-IT" sz="2000" dirty="0">
                <a:solidFill>
                  <a:schemeClr val="bg1"/>
                </a:solidFill>
              </a:rPr>
              <a:t> </a:t>
            </a:r>
            <a:r>
              <a:rPr lang="it-IT" sz="2000" dirty="0" smtClean="0">
                <a:solidFill>
                  <a:schemeClr val="bg1"/>
                </a:solidFill>
              </a:rPr>
              <a:t>medicine</a:t>
            </a:r>
            <a:r>
              <a:rPr lang="it-IT" sz="2000" dirty="0">
                <a:solidFill>
                  <a:schemeClr val="bg1"/>
                </a:solidFill>
              </a:rPr>
              <a:t>, in </a:t>
            </a:r>
            <a:r>
              <a:rPr lang="it-IT" sz="2000" dirty="0" err="1">
                <a:solidFill>
                  <a:schemeClr val="bg1"/>
                </a:solidFill>
              </a:rPr>
              <a:t>health</a:t>
            </a:r>
            <a:r>
              <a:rPr lang="it-IT" sz="2000" dirty="0">
                <a:solidFill>
                  <a:schemeClr val="bg1"/>
                </a:solidFill>
              </a:rPr>
              <a:t> </a:t>
            </a:r>
            <a:r>
              <a:rPr lang="it-IT" sz="2000" dirty="0" err="1">
                <a:solidFill>
                  <a:schemeClr val="bg1"/>
                </a:solidFill>
              </a:rPr>
              <a:t>services</a:t>
            </a:r>
            <a:r>
              <a:rPr lang="it-IT" sz="2000" dirty="0">
                <a:solidFill>
                  <a:schemeClr val="bg1"/>
                </a:solidFill>
              </a:rPr>
              <a:t> and </a:t>
            </a:r>
            <a:r>
              <a:rPr lang="it-IT" sz="2000" dirty="0" err="1">
                <a:solidFill>
                  <a:schemeClr val="bg1"/>
                </a:solidFill>
              </a:rPr>
              <a:t>systems</a:t>
            </a:r>
            <a:endParaRPr lang="it-IT" sz="2000" dirty="0">
              <a:solidFill>
                <a:schemeClr val="bg1"/>
              </a:solidFill>
            </a:endParaRPr>
          </a:p>
          <a:p>
            <a:pPr lvl="0" algn="ctr"/>
            <a:endParaRPr lang="it-IT" sz="1600" dirty="0">
              <a:solidFill>
                <a:schemeClr val="accent1">
                  <a:lumMod val="50000"/>
                </a:schemeClr>
              </a:solidFill>
            </a:endParaRPr>
          </a:p>
        </p:txBody>
      </p:sp>
    </p:spTree>
    <p:extLst>
      <p:ext uri="{BB962C8B-B14F-4D97-AF65-F5344CB8AC3E}">
        <p14:creationId xmlns:p14="http://schemas.microsoft.com/office/powerpoint/2010/main" val="4498875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rmAutofit/>
          </a:bodyPr>
          <a:lstStyle/>
          <a:p>
            <a:pPr algn="ctr"/>
            <a:r>
              <a:rPr lang="it-IT" sz="2200" dirty="0" err="1" smtClean="0">
                <a:solidFill>
                  <a:schemeClr val="accent3">
                    <a:lumMod val="50000"/>
                  </a:schemeClr>
                </a:solidFill>
              </a:rPr>
              <a:t>Enhancing</a:t>
            </a:r>
            <a:r>
              <a:rPr lang="it-IT" sz="2200" dirty="0" smtClean="0">
                <a:solidFill>
                  <a:schemeClr val="accent3">
                    <a:lumMod val="50000"/>
                  </a:schemeClr>
                </a:solidFill>
              </a:rPr>
              <a:t> </a:t>
            </a:r>
            <a:r>
              <a:rPr lang="it-IT" sz="2200" dirty="0" err="1" smtClean="0">
                <a:solidFill>
                  <a:schemeClr val="accent3">
                    <a:lumMod val="50000"/>
                  </a:schemeClr>
                </a:solidFill>
              </a:rPr>
              <a:t>European</a:t>
            </a:r>
            <a:r>
              <a:rPr lang="it-IT" sz="2200" dirty="0" smtClean="0">
                <a:solidFill>
                  <a:schemeClr val="accent3">
                    <a:lumMod val="50000"/>
                  </a:schemeClr>
                </a:solidFill>
              </a:rPr>
              <a:t> </a:t>
            </a:r>
            <a:r>
              <a:rPr lang="it-IT" sz="2200" dirty="0" err="1" smtClean="0">
                <a:solidFill>
                  <a:schemeClr val="accent3">
                    <a:lumMod val="50000"/>
                  </a:schemeClr>
                </a:solidFill>
              </a:rPr>
              <a:t>cooperation</a:t>
            </a:r>
            <a:r>
              <a:rPr lang="it-IT" sz="2200" dirty="0" smtClean="0">
                <a:solidFill>
                  <a:schemeClr val="accent3">
                    <a:lumMod val="50000"/>
                  </a:schemeClr>
                </a:solidFill>
              </a:rPr>
              <a:t>: </a:t>
            </a:r>
            <a:br>
              <a:rPr lang="it-IT" sz="2200" dirty="0" smtClean="0">
                <a:solidFill>
                  <a:schemeClr val="accent3">
                    <a:lumMod val="50000"/>
                  </a:schemeClr>
                </a:solidFill>
              </a:rPr>
            </a:br>
            <a:r>
              <a:rPr lang="it-IT" sz="2200" dirty="0" err="1" smtClean="0">
                <a:solidFill>
                  <a:schemeClr val="accent3">
                    <a:lumMod val="50000"/>
                  </a:schemeClr>
                </a:solidFill>
              </a:rPr>
              <a:t>forward</a:t>
            </a:r>
            <a:r>
              <a:rPr lang="it-IT" sz="2200" dirty="0" err="1">
                <a:solidFill>
                  <a:schemeClr val="accent3">
                    <a:lumMod val="50000"/>
                  </a:schemeClr>
                </a:solidFill>
              </a:rPr>
              <a:t>-</a:t>
            </a:r>
            <a:r>
              <a:rPr lang="it-IT" sz="2200" dirty="0" err="1" smtClean="0">
                <a:solidFill>
                  <a:schemeClr val="accent3">
                    <a:lumMod val="50000"/>
                  </a:schemeClr>
                </a:solidFill>
              </a:rPr>
              <a:t>looking</a:t>
            </a:r>
            <a:r>
              <a:rPr lang="it-IT" sz="2200" dirty="0" smtClean="0">
                <a:solidFill>
                  <a:schemeClr val="accent3">
                    <a:lumMod val="50000"/>
                  </a:schemeClr>
                </a:solidFill>
              </a:rPr>
              <a:t> </a:t>
            </a:r>
            <a:r>
              <a:rPr lang="it-IT" sz="2200" dirty="0" err="1" smtClean="0">
                <a:solidFill>
                  <a:schemeClr val="accent3">
                    <a:lumMod val="50000"/>
                  </a:schemeClr>
                </a:solidFill>
              </a:rPr>
              <a:t>perspective</a:t>
            </a:r>
            <a:r>
              <a:rPr lang="it-IT" sz="2200" dirty="0" smtClean="0">
                <a:solidFill>
                  <a:schemeClr val="accent3">
                    <a:lumMod val="50000"/>
                  </a:schemeClr>
                </a:solidFill>
              </a:rPr>
              <a:t> </a:t>
            </a:r>
            <a:endParaRPr lang="it-IT" sz="2200" dirty="0">
              <a:solidFill>
                <a:schemeClr val="accent3">
                  <a:lumMod val="50000"/>
                </a:schemeClr>
              </a:solidFill>
            </a:endParaRPr>
          </a:p>
        </p:txBody>
      </p:sp>
      <p:sp>
        <p:nvSpPr>
          <p:cNvPr id="4" name="Segnaposto contenuto 3"/>
          <p:cNvSpPr>
            <a:spLocks noGrp="1"/>
          </p:cNvSpPr>
          <p:nvPr>
            <p:ph idx="1"/>
          </p:nvPr>
        </p:nvSpPr>
        <p:spPr/>
        <p:txBody>
          <a:bodyPr>
            <a:normAutofit/>
          </a:bodyPr>
          <a:lstStyle/>
          <a:p>
            <a:pPr lvl="0"/>
            <a:r>
              <a:rPr lang="en-GB" sz="2000" dirty="0" smtClean="0"/>
              <a:t>Supporting evidence-informed decision by focusing those domains that will dominate </a:t>
            </a:r>
            <a:r>
              <a:rPr lang="en-GB" sz="2000" b="1" dirty="0" smtClean="0"/>
              <a:t>policy agendas in the next years </a:t>
            </a:r>
            <a:r>
              <a:rPr lang="en-GB" sz="2000" dirty="0" smtClean="0"/>
              <a:t>and decades to come. </a:t>
            </a:r>
          </a:p>
          <a:p>
            <a:pPr lvl="0"/>
            <a:endParaRPr lang="en-GB" sz="2000" dirty="0"/>
          </a:p>
          <a:p>
            <a:pPr lvl="0"/>
            <a:r>
              <a:rPr lang="en-GB" sz="2000" dirty="0" smtClean="0"/>
              <a:t>Contributing to answering </a:t>
            </a:r>
            <a:r>
              <a:rPr lang="en-GB" sz="2000" dirty="0"/>
              <a:t>the fundamental question about the conditions and contextual factors that are required for a given </a:t>
            </a:r>
            <a:r>
              <a:rPr lang="en-GB" sz="2000" dirty="0" smtClean="0"/>
              <a:t>solution working </a:t>
            </a:r>
            <a:r>
              <a:rPr lang="en-GB" sz="2000" dirty="0"/>
              <a:t>in one setting to also work in other settings, and </a:t>
            </a:r>
            <a:r>
              <a:rPr lang="en-GB" sz="2000" dirty="0" smtClean="0"/>
              <a:t>therefore </a:t>
            </a:r>
            <a:r>
              <a:rPr lang="en-GB" sz="2000" dirty="0"/>
              <a:t>inform </a:t>
            </a:r>
            <a:r>
              <a:rPr lang="en-GB" sz="2000" b="1" dirty="0"/>
              <a:t>the transferability, absorptive capacity, </a:t>
            </a:r>
            <a:r>
              <a:rPr lang="en-GB" sz="2000" b="1" dirty="0" smtClean="0"/>
              <a:t>and scalability of innovation.</a:t>
            </a:r>
          </a:p>
          <a:p>
            <a:pPr lvl="0"/>
            <a:endParaRPr lang="it-IT" sz="2000" dirty="0"/>
          </a:p>
          <a:p>
            <a:pPr lvl="0"/>
            <a:r>
              <a:rPr lang="en-GB" sz="2000" dirty="0" smtClean="0"/>
              <a:t>Europe can act </a:t>
            </a:r>
            <a:r>
              <a:rPr lang="en-GB" sz="2000" dirty="0"/>
              <a:t>as a ‘</a:t>
            </a:r>
            <a:r>
              <a:rPr lang="en-GB" sz="2000" b="1" dirty="0"/>
              <a:t>natural laboratory’ for scientific comparison across Europe, using European experiences</a:t>
            </a:r>
            <a:r>
              <a:rPr lang="en-GB" sz="2000" dirty="0"/>
              <a:t>, comparing data (quantitative and qualitative) and testing innovative solutions developed in one context in real life contexts.</a:t>
            </a:r>
            <a:endParaRPr lang="it-IT" sz="2000" dirty="0"/>
          </a:p>
          <a:p>
            <a:endParaRPr lang="it-IT" sz="2000" dirty="0"/>
          </a:p>
        </p:txBody>
      </p:sp>
    </p:spTree>
    <p:extLst>
      <p:ext uri="{BB962C8B-B14F-4D97-AF65-F5344CB8AC3E}">
        <p14:creationId xmlns:p14="http://schemas.microsoft.com/office/powerpoint/2010/main" val="10338269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2"/>
          <p:cNvSpPr>
            <a:spLocks noGrp="1"/>
          </p:cNvSpPr>
          <p:nvPr>
            <p:ph type="title"/>
          </p:nvPr>
        </p:nvSpPr>
        <p:spPr/>
        <p:txBody>
          <a:bodyPr>
            <a:normAutofit/>
          </a:bodyPr>
          <a:lstStyle/>
          <a:p>
            <a:pPr algn="ctr"/>
            <a:r>
              <a:rPr lang="it-IT" sz="1800" i="1" u="sng" dirty="0" smtClean="0">
                <a:solidFill>
                  <a:schemeClr val="accent3">
                    <a:lumMod val="50000"/>
                  </a:schemeClr>
                </a:solidFill>
              </a:rPr>
              <a:t>The </a:t>
            </a:r>
            <a:r>
              <a:rPr lang="it-IT" sz="1800" i="1" u="sng" dirty="0" err="1" smtClean="0">
                <a:solidFill>
                  <a:schemeClr val="accent3">
                    <a:lumMod val="50000"/>
                  </a:schemeClr>
                </a:solidFill>
              </a:rPr>
              <a:t>proposal</a:t>
            </a:r>
            <a:r>
              <a:rPr lang="it-IT" sz="1800" dirty="0" smtClean="0">
                <a:solidFill>
                  <a:schemeClr val="accent3">
                    <a:lumMod val="50000"/>
                  </a:schemeClr>
                </a:solidFill>
              </a:rPr>
              <a:t>:</a:t>
            </a:r>
            <a:br>
              <a:rPr lang="it-IT" sz="1800" dirty="0" smtClean="0">
                <a:solidFill>
                  <a:schemeClr val="accent3">
                    <a:lumMod val="50000"/>
                  </a:schemeClr>
                </a:solidFill>
              </a:rPr>
            </a:br>
            <a:r>
              <a:rPr lang="it-IT" sz="1800" dirty="0" smtClean="0">
                <a:solidFill>
                  <a:schemeClr val="accent3">
                    <a:lumMod val="50000"/>
                  </a:schemeClr>
                </a:solidFill>
              </a:rPr>
              <a:t> </a:t>
            </a:r>
            <a:br>
              <a:rPr lang="it-IT" sz="1800" dirty="0" smtClean="0">
                <a:solidFill>
                  <a:schemeClr val="accent3">
                    <a:lumMod val="50000"/>
                  </a:schemeClr>
                </a:solidFill>
              </a:rPr>
            </a:br>
            <a:r>
              <a:rPr lang="it-IT" sz="1800" dirty="0" smtClean="0">
                <a:solidFill>
                  <a:schemeClr val="accent3">
                    <a:lumMod val="50000"/>
                  </a:schemeClr>
                </a:solidFill>
              </a:rPr>
              <a:t>A Joint </a:t>
            </a:r>
            <a:r>
              <a:rPr lang="it-IT" sz="1800" dirty="0" err="1" smtClean="0">
                <a:solidFill>
                  <a:schemeClr val="accent3">
                    <a:lumMod val="50000"/>
                  </a:schemeClr>
                </a:solidFill>
              </a:rPr>
              <a:t>European</a:t>
            </a:r>
            <a:r>
              <a:rPr lang="it-IT" sz="1800" dirty="0" smtClean="0">
                <a:solidFill>
                  <a:schemeClr val="accent3">
                    <a:lumMod val="50000"/>
                  </a:schemeClr>
                </a:solidFill>
              </a:rPr>
              <a:t> </a:t>
            </a:r>
            <a:r>
              <a:rPr lang="it-IT" sz="1800" dirty="0" err="1" smtClean="0">
                <a:solidFill>
                  <a:schemeClr val="accent3">
                    <a:lumMod val="50000"/>
                  </a:schemeClr>
                </a:solidFill>
              </a:rPr>
              <a:t>Initiative</a:t>
            </a:r>
            <a:r>
              <a:rPr lang="it-IT" sz="1800" dirty="0" smtClean="0">
                <a:solidFill>
                  <a:schemeClr val="accent3">
                    <a:lumMod val="50000"/>
                  </a:schemeClr>
                </a:solidFill>
              </a:rPr>
              <a:t> on </a:t>
            </a:r>
            <a:r>
              <a:rPr lang="it-IT" sz="1800" dirty="0" err="1" smtClean="0">
                <a:solidFill>
                  <a:schemeClr val="accent3">
                    <a:lumMod val="50000"/>
                  </a:schemeClr>
                </a:solidFill>
              </a:rPr>
              <a:t>Health</a:t>
            </a:r>
            <a:r>
              <a:rPr lang="it-IT" sz="1800" dirty="0" smtClean="0">
                <a:solidFill>
                  <a:schemeClr val="accent3">
                    <a:lumMod val="50000"/>
                  </a:schemeClr>
                </a:solidFill>
              </a:rPr>
              <a:t> Systems and Services </a:t>
            </a:r>
            <a:r>
              <a:rPr lang="it-IT" sz="1800" dirty="0" err="1" smtClean="0">
                <a:solidFill>
                  <a:schemeClr val="accent3">
                    <a:lumMod val="50000"/>
                  </a:schemeClr>
                </a:solidFill>
              </a:rPr>
              <a:t>Research</a:t>
            </a:r>
            <a:endParaRPr lang="it-IT" sz="1800" dirty="0">
              <a:solidFill>
                <a:schemeClr val="accent3">
                  <a:lumMod val="50000"/>
                </a:schemeClr>
              </a:solidFill>
            </a:endParaRPr>
          </a:p>
        </p:txBody>
      </p:sp>
      <p:sp>
        <p:nvSpPr>
          <p:cNvPr id="4" name="Segnaposto contenuto 3"/>
          <p:cNvSpPr>
            <a:spLocks noGrp="1"/>
          </p:cNvSpPr>
          <p:nvPr>
            <p:ph idx="1"/>
          </p:nvPr>
        </p:nvSpPr>
        <p:spPr/>
        <p:txBody>
          <a:bodyPr>
            <a:normAutofit fontScale="85000" lnSpcReduction="20000"/>
          </a:bodyPr>
          <a:lstStyle/>
          <a:p>
            <a:pPr lvl="0">
              <a:lnSpc>
                <a:spcPct val="160000"/>
              </a:lnSpc>
            </a:pPr>
            <a:r>
              <a:rPr lang="en-GB" sz="2400" dirty="0"/>
              <a:t>A research </a:t>
            </a:r>
            <a:r>
              <a:rPr lang="en-GB" sz="2400" dirty="0" smtClean="0"/>
              <a:t>initiative </a:t>
            </a:r>
            <a:r>
              <a:rPr lang="en-GB" sz="2400" dirty="0"/>
              <a:t>that </a:t>
            </a:r>
            <a:r>
              <a:rPr lang="en-GB" sz="2400" dirty="0" smtClean="0"/>
              <a:t>will </a:t>
            </a:r>
            <a:r>
              <a:rPr lang="en-GB" sz="2400" dirty="0"/>
              <a:t>help predict if and how a proposed care organisational  innovation may work in </a:t>
            </a:r>
            <a:r>
              <a:rPr lang="en-GB" sz="2400" dirty="0" smtClean="0"/>
              <a:t>different settings. </a:t>
            </a:r>
          </a:p>
          <a:p>
            <a:pPr lvl="0">
              <a:lnSpc>
                <a:spcPct val="160000"/>
              </a:lnSpc>
            </a:pPr>
            <a:r>
              <a:rPr lang="en-GB" sz="2400" dirty="0" smtClean="0"/>
              <a:t>The program </a:t>
            </a:r>
            <a:r>
              <a:rPr lang="en-GB" sz="2400" dirty="0"/>
              <a:t>should be beneficial to at least three </a:t>
            </a:r>
            <a:r>
              <a:rPr lang="en-GB" sz="2400" dirty="0" smtClean="0"/>
              <a:t>perspectives:</a:t>
            </a:r>
          </a:p>
          <a:p>
            <a:pPr lvl="0"/>
            <a:endParaRPr lang="it-IT" sz="1800" dirty="0"/>
          </a:p>
          <a:p>
            <a:pPr lvl="1">
              <a:lnSpc>
                <a:spcPct val="160000"/>
              </a:lnSpc>
              <a:buClr>
                <a:schemeClr val="bg1"/>
              </a:buClr>
              <a:buFont typeface="Courier New" charset="0"/>
              <a:buChar char="o"/>
            </a:pPr>
            <a:r>
              <a:rPr lang="en-GB" b="1" dirty="0" smtClean="0"/>
              <a:t>a </a:t>
            </a:r>
            <a:r>
              <a:rPr lang="en-GB" b="1" dirty="0"/>
              <a:t>policy perspective</a:t>
            </a:r>
            <a:r>
              <a:rPr lang="en-GB" dirty="0"/>
              <a:t>, by helping decision </a:t>
            </a:r>
            <a:r>
              <a:rPr lang="en-GB" dirty="0" smtClean="0"/>
              <a:t>makers</a:t>
            </a:r>
            <a:r>
              <a:rPr lang="en-GB" dirty="0"/>
              <a:t> </a:t>
            </a:r>
            <a:r>
              <a:rPr lang="en-GB" dirty="0" smtClean="0"/>
              <a:t>to take the right direction. </a:t>
            </a:r>
          </a:p>
          <a:p>
            <a:pPr lvl="2">
              <a:lnSpc>
                <a:spcPct val="160000"/>
              </a:lnSpc>
              <a:buClr>
                <a:schemeClr val="bg1"/>
              </a:buClr>
              <a:buFont typeface="Courier New" charset="0"/>
              <a:buChar char="o"/>
            </a:pPr>
            <a:r>
              <a:rPr lang="en-GB" dirty="0" smtClean="0">
                <a:sym typeface="Wingdings"/>
              </a:rPr>
              <a:t> </a:t>
            </a:r>
            <a:r>
              <a:rPr lang="en-GB" sz="1400" dirty="0" smtClean="0">
                <a:solidFill>
                  <a:srgbClr val="FFFFFF"/>
                </a:solidFill>
              </a:rPr>
              <a:t>Instead </a:t>
            </a:r>
            <a:r>
              <a:rPr lang="en-GB" sz="1400" dirty="0">
                <a:solidFill>
                  <a:srgbClr val="FFFFFF"/>
                </a:solidFill>
              </a:rPr>
              <a:t>of traditional “trial and error” policy making, evidence based decision making would benefit from real-life experiments, duly explored owing to scientific comparative data, both qualitative and quantitative</a:t>
            </a:r>
            <a:r>
              <a:rPr lang="it-IT" sz="1400" dirty="0">
                <a:solidFill>
                  <a:srgbClr val="FFFFFF"/>
                </a:solidFill>
              </a:rPr>
              <a:t> </a:t>
            </a:r>
            <a:endParaRPr lang="it-IT" sz="1600" dirty="0"/>
          </a:p>
          <a:p>
            <a:pPr lvl="1">
              <a:lnSpc>
                <a:spcPct val="150000"/>
              </a:lnSpc>
              <a:buClr>
                <a:schemeClr val="bg1"/>
              </a:buClr>
              <a:buFont typeface="Courier New" charset="0"/>
              <a:buChar char="o"/>
            </a:pPr>
            <a:r>
              <a:rPr lang="en-GB" dirty="0" smtClean="0"/>
              <a:t>a </a:t>
            </a:r>
            <a:r>
              <a:rPr lang="en-GB" b="1" dirty="0"/>
              <a:t>funding perspective</a:t>
            </a:r>
            <a:r>
              <a:rPr lang="en-GB" dirty="0"/>
              <a:t>, in order to align limited resources and avoid duplication, </a:t>
            </a:r>
            <a:endParaRPr lang="en-GB" dirty="0" smtClean="0"/>
          </a:p>
          <a:p>
            <a:pPr lvl="1">
              <a:lnSpc>
                <a:spcPct val="150000"/>
              </a:lnSpc>
              <a:buClr>
                <a:schemeClr val="bg1"/>
              </a:buClr>
              <a:buFont typeface="Courier New" charset="0"/>
              <a:buChar char="o"/>
            </a:pPr>
            <a:r>
              <a:rPr lang="en-GB" dirty="0" smtClean="0"/>
              <a:t>a </a:t>
            </a:r>
            <a:r>
              <a:rPr lang="en-GB" b="1" dirty="0"/>
              <a:t>scientific perspective </a:t>
            </a:r>
            <a:r>
              <a:rPr lang="en-GB" dirty="0"/>
              <a:t>as it can help </a:t>
            </a:r>
            <a:r>
              <a:rPr lang="en-GB" dirty="0" smtClean="0"/>
              <a:t>the EC, the Member States and the researchers </a:t>
            </a:r>
            <a:r>
              <a:rPr lang="en-GB" dirty="0"/>
              <a:t>to best incorporate this </a:t>
            </a:r>
            <a:r>
              <a:rPr lang="en-GB" dirty="0" smtClean="0"/>
              <a:t>“delivery of care” element </a:t>
            </a:r>
            <a:r>
              <a:rPr lang="en-GB" dirty="0"/>
              <a:t>into their </a:t>
            </a:r>
            <a:r>
              <a:rPr lang="en-GB" dirty="0" err="1" smtClean="0"/>
              <a:t>traslational</a:t>
            </a:r>
            <a:r>
              <a:rPr lang="en-GB" dirty="0" smtClean="0"/>
              <a:t> research designs.</a:t>
            </a:r>
            <a:endParaRPr lang="it-IT" dirty="0"/>
          </a:p>
        </p:txBody>
      </p:sp>
    </p:spTree>
    <p:extLst>
      <p:ext uri="{BB962C8B-B14F-4D97-AF65-F5344CB8AC3E}">
        <p14:creationId xmlns:p14="http://schemas.microsoft.com/office/powerpoint/2010/main" val="11374377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645840" y="2556857"/>
            <a:ext cx="7772400" cy="1470025"/>
          </a:xfrm>
        </p:spPr>
        <p:txBody>
          <a:bodyPr/>
          <a:lstStyle/>
          <a:p>
            <a:r>
              <a:rPr lang="it-IT" dirty="0" err="1">
                <a:solidFill>
                  <a:schemeClr val="bg1"/>
                </a:solidFill>
              </a:rPr>
              <a:t>t</a:t>
            </a:r>
            <a:r>
              <a:rPr lang="it-IT" dirty="0" err="1" smtClean="0">
                <a:solidFill>
                  <a:schemeClr val="bg1"/>
                </a:solidFill>
              </a:rPr>
              <a:t>hank</a:t>
            </a:r>
            <a:r>
              <a:rPr lang="it-IT" dirty="0" smtClean="0">
                <a:solidFill>
                  <a:schemeClr val="bg1"/>
                </a:solidFill>
              </a:rPr>
              <a:t> </a:t>
            </a:r>
            <a:r>
              <a:rPr lang="it-IT" dirty="0" err="1" smtClean="0">
                <a:solidFill>
                  <a:schemeClr val="bg1"/>
                </a:solidFill>
              </a:rPr>
              <a:t>you</a:t>
            </a:r>
            <a:r>
              <a:rPr lang="it-IT" dirty="0" smtClean="0">
                <a:solidFill>
                  <a:schemeClr val="bg1"/>
                </a:solidFill>
              </a:rPr>
              <a:t> !</a:t>
            </a:r>
            <a:endParaRPr lang="it-IT" dirty="0">
              <a:solidFill>
                <a:schemeClr val="bg1"/>
              </a:solidFill>
            </a:endParaRPr>
          </a:p>
        </p:txBody>
      </p:sp>
      <p:sp>
        <p:nvSpPr>
          <p:cNvPr id="3" name="Sottotitolo 2"/>
          <p:cNvSpPr>
            <a:spLocks noGrp="1"/>
          </p:cNvSpPr>
          <p:nvPr>
            <p:ph type="subTitle" idx="1"/>
          </p:nvPr>
        </p:nvSpPr>
        <p:spPr>
          <a:xfrm>
            <a:off x="1331640" y="4941168"/>
            <a:ext cx="6400800" cy="766936"/>
          </a:xfrm>
        </p:spPr>
        <p:txBody>
          <a:bodyPr/>
          <a:lstStyle/>
          <a:p>
            <a:r>
              <a:rPr lang="it-IT" sz="2800" i="1" dirty="0" err="1">
                <a:solidFill>
                  <a:schemeClr val="bg1"/>
                </a:solidFill>
              </a:rPr>
              <a:t>s</a:t>
            </a:r>
            <a:r>
              <a:rPr lang="it-IT" sz="2800" i="1" dirty="0" err="1" smtClean="0">
                <a:solidFill>
                  <a:schemeClr val="bg1"/>
                </a:solidFill>
              </a:rPr>
              <a:t>tefano.vella@iss.it</a:t>
            </a:r>
            <a:endParaRPr lang="it-IT" sz="2800" i="1" dirty="0">
              <a:solidFill>
                <a:schemeClr val="bg1"/>
              </a:solidFill>
            </a:endParaRPr>
          </a:p>
        </p:txBody>
      </p:sp>
      <p:pic>
        <p:nvPicPr>
          <p:cNvPr id="4" name="Immagine 3"/>
          <p:cNvPicPr>
            <a:picLocks noChangeAspect="1"/>
          </p:cNvPicPr>
          <p:nvPr/>
        </p:nvPicPr>
        <p:blipFill>
          <a:blip r:embed="rId2"/>
          <a:stretch>
            <a:fillRect/>
          </a:stretch>
        </p:blipFill>
        <p:spPr>
          <a:xfrm>
            <a:off x="2987824" y="476672"/>
            <a:ext cx="2882900" cy="1143000"/>
          </a:xfrm>
          <a:prstGeom prst="rect">
            <a:avLst/>
          </a:prstGeom>
        </p:spPr>
      </p:pic>
    </p:spTree>
    <p:extLst>
      <p:ext uri="{BB962C8B-B14F-4D97-AF65-F5344CB8AC3E}">
        <p14:creationId xmlns:p14="http://schemas.microsoft.com/office/powerpoint/2010/main" val="3056606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20688"/>
            <a:ext cx="8229600" cy="1143000"/>
          </a:xfrm>
        </p:spPr>
        <p:txBody>
          <a:bodyPr rtlCol="0">
            <a:noAutofit/>
          </a:bodyPr>
          <a:lstStyle/>
          <a:p>
            <a:pPr eaLnBrk="1" fontAlgn="auto" hangingPunct="1">
              <a:spcAft>
                <a:spcPts val="0"/>
              </a:spcAft>
              <a:defRPr/>
            </a:pPr>
            <a:r>
              <a:rPr lang="it-IT" altLang="it-IT" sz="2400" dirty="0">
                <a:solidFill>
                  <a:schemeClr val="accent1">
                    <a:lumMod val="50000"/>
                  </a:schemeClr>
                </a:solidFill>
                <a:effectLst>
                  <a:outerShdw blurRad="38100" dist="38100" dir="2700000" algn="tl">
                    <a:srgbClr val="000000"/>
                  </a:outerShdw>
                </a:effectLst>
                <a:ea typeface="+mj-ea"/>
                <a:cs typeface="+mj-cs"/>
              </a:rPr>
              <a:t>The </a:t>
            </a:r>
            <a:r>
              <a:rPr lang="it-IT" altLang="it-IT" sz="2400" dirty="0" err="1" smtClean="0">
                <a:solidFill>
                  <a:schemeClr val="accent1">
                    <a:lumMod val="50000"/>
                  </a:schemeClr>
                </a:solidFill>
                <a:effectLst>
                  <a:outerShdw blurRad="38100" dist="38100" dir="2700000" algn="tl">
                    <a:srgbClr val="000000"/>
                  </a:outerShdw>
                </a:effectLst>
                <a:ea typeface="+mj-ea"/>
                <a:cs typeface="+mj-cs"/>
              </a:rPr>
              <a:t>role</a:t>
            </a:r>
            <a:r>
              <a:rPr lang="it-IT" altLang="it-IT" sz="2400" dirty="0" smtClean="0">
                <a:solidFill>
                  <a:schemeClr val="accent1">
                    <a:lumMod val="50000"/>
                  </a:schemeClr>
                </a:solidFill>
                <a:effectLst>
                  <a:outerShdw blurRad="38100" dist="38100" dir="2700000" algn="tl">
                    <a:srgbClr val="000000"/>
                  </a:outerShdw>
                </a:effectLst>
                <a:ea typeface="+mj-ea"/>
                <a:cs typeface="+mj-cs"/>
              </a:rPr>
              <a:t> </a:t>
            </a:r>
            <a:r>
              <a:rPr lang="it-IT" altLang="it-IT" sz="2400" dirty="0">
                <a:solidFill>
                  <a:schemeClr val="accent1">
                    <a:lumMod val="50000"/>
                  </a:schemeClr>
                </a:solidFill>
                <a:effectLst>
                  <a:outerShdw blurRad="38100" dist="38100" dir="2700000" algn="tl">
                    <a:srgbClr val="000000"/>
                  </a:outerShdw>
                </a:effectLst>
                <a:ea typeface="+mj-ea"/>
                <a:cs typeface="+mj-cs"/>
              </a:rPr>
              <a:t>of the National </a:t>
            </a:r>
            <a:r>
              <a:rPr lang="it-IT" altLang="it-IT" sz="2400" dirty="0" err="1">
                <a:solidFill>
                  <a:schemeClr val="accent1">
                    <a:lumMod val="50000"/>
                  </a:schemeClr>
                </a:solidFill>
                <a:effectLst>
                  <a:outerShdw blurRad="38100" dist="38100" dir="2700000" algn="tl">
                    <a:srgbClr val="000000"/>
                  </a:outerShdw>
                </a:effectLst>
                <a:ea typeface="+mj-ea"/>
                <a:cs typeface="+mj-cs"/>
              </a:rPr>
              <a:t>Institute</a:t>
            </a:r>
            <a:r>
              <a:rPr lang="it-IT" altLang="it-IT" sz="2400" dirty="0">
                <a:solidFill>
                  <a:schemeClr val="accent1">
                    <a:lumMod val="50000"/>
                  </a:schemeClr>
                </a:solidFill>
                <a:effectLst>
                  <a:outerShdw blurRad="38100" dist="38100" dir="2700000" algn="tl">
                    <a:srgbClr val="000000"/>
                  </a:outerShdw>
                </a:effectLst>
                <a:ea typeface="+mj-ea"/>
                <a:cs typeface="+mj-cs"/>
              </a:rPr>
              <a:t> of </a:t>
            </a:r>
            <a:r>
              <a:rPr lang="it-IT" altLang="it-IT" sz="2400" dirty="0" err="1">
                <a:solidFill>
                  <a:schemeClr val="accent1">
                    <a:lumMod val="50000"/>
                  </a:schemeClr>
                </a:solidFill>
                <a:effectLst>
                  <a:outerShdw blurRad="38100" dist="38100" dir="2700000" algn="tl">
                    <a:srgbClr val="000000"/>
                  </a:outerShdw>
                </a:effectLst>
                <a:ea typeface="+mj-ea"/>
                <a:cs typeface="+mj-cs"/>
              </a:rPr>
              <a:t>Health</a:t>
            </a:r>
            <a:r>
              <a:rPr lang="it-IT" altLang="it-IT" sz="2400" dirty="0">
                <a:solidFill>
                  <a:schemeClr val="accent1">
                    <a:lumMod val="50000"/>
                  </a:schemeClr>
                </a:solidFill>
                <a:effectLst>
                  <a:outerShdw blurRad="38100" dist="38100" dir="2700000" algn="tl">
                    <a:srgbClr val="000000"/>
                  </a:outerShdw>
                </a:effectLst>
                <a:ea typeface="+mj-ea"/>
                <a:cs typeface="+mj-cs"/>
              </a:rPr>
              <a:t> of </a:t>
            </a:r>
            <a:r>
              <a:rPr lang="it-IT" altLang="it-IT" sz="2400" dirty="0" err="1">
                <a:solidFill>
                  <a:schemeClr val="accent1">
                    <a:lumMod val="50000"/>
                  </a:schemeClr>
                </a:solidFill>
                <a:effectLst>
                  <a:outerShdw blurRad="38100" dist="38100" dir="2700000" algn="tl">
                    <a:srgbClr val="000000"/>
                  </a:outerShdw>
                </a:effectLst>
                <a:ea typeface="+mj-ea"/>
                <a:cs typeface="+mj-cs"/>
              </a:rPr>
              <a:t>Italy</a:t>
            </a:r>
            <a:r>
              <a:rPr lang="it-IT" altLang="it-IT" sz="2400" dirty="0">
                <a:solidFill>
                  <a:schemeClr val="accent1">
                    <a:lumMod val="50000"/>
                  </a:schemeClr>
                </a:solidFill>
                <a:effectLst>
                  <a:outerShdw blurRad="38100" dist="38100" dir="2700000" algn="tl">
                    <a:srgbClr val="000000"/>
                  </a:outerShdw>
                </a:effectLst>
                <a:ea typeface="+mj-ea"/>
                <a:cs typeface="+mj-cs"/>
              </a:rPr>
              <a:t> (ISS): </a:t>
            </a:r>
            <a:r>
              <a:rPr lang="it-IT" altLang="it-IT" sz="2400" dirty="0" err="1">
                <a:solidFill>
                  <a:schemeClr val="accent1">
                    <a:lumMod val="50000"/>
                  </a:schemeClr>
                </a:solidFill>
                <a:effectLst>
                  <a:outerShdw blurRad="38100" dist="38100" dir="2700000" algn="tl">
                    <a:srgbClr val="000000"/>
                  </a:outerShdw>
                </a:effectLst>
                <a:ea typeface="+mj-ea"/>
                <a:cs typeface="+mj-cs"/>
              </a:rPr>
              <a:t>knowledge</a:t>
            </a:r>
            <a:r>
              <a:rPr lang="it-IT" altLang="it-IT" sz="2400" dirty="0">
                <a:solidFill>
                  <a:schemeClr val="accent1">
                    <a:lumMod val="50000"/>
                  </a:schemeClr>
                </a:solidFill>
                <a:effectLst>
                  <a:outerShdw blurRad="38100" dist="38100" dir="2700000" algn="tl">
                    <a:srgbClr val="000000"/>
                  </a:outerShdw>
                </a:effectLst>
                <a:ea typeface="+mj-ea"/>
                <a:cs typeface="+mj-cs"/>
              </a:rPr>
              <a:t> creator and disseminator </a:t>
            </a:r>
            <a:r>
              <a:rPr lang="it-IT" altLang="it-IT" sz="2400" dirty="0" err="1">
                <a:solidFill>
                  <a:schemeClr val="accent1">
                    <a:lumMod val="50000"/>
                  </a:schemeClr>
                </a:solidFill>
                <a:effectLst>
                  <a:outerShdw blurRad="38100" dist="38100" dir="2700000" algn="tl">
                    <a:srgbClr val="000000"/>
                  </a:outerShdw>
                </a:effectLst>
                <a:ea typeface="+mj-ea"/>
                <a:cs typeface="+mj-cs"/>
              </a:rPr>
              <a:t>working</a:t>
            </a:r>
            <a:r>
              <a:rPr lang="it-IT" altLang="it-IT" sz="2400" dirty="0">
                <a:solidFill>
                  <a:schemeClr val="accent1">
                    <a:lumMod val="50000"/>
                  </a:schemeClr>
                </a:solidFill>
                <a:effectLst>
                  <a:outerShdw blurRad="38100" dist="38100" dir="2700000" algn="tl">
                    <a:srgbClr val="000000"/>
                  </a:outerShdw>
                </a:effectLst>
                <a:ea typeface="+mj-ea"/>
                <a:cs typeface="+mj-cs"/>
              </a:rPr>
              <a:t> </a:t>
            </a:r>
            <a:r>
              <a:rPr lang="it-IT" altLang="it-IT" sz="2400" dirty="0" err="1">
                <a:solidFill>
                  <a:schemeClr val="accent1">
                    <a:lumMod val="50000"/>
                  </a:schemeClr>
                </a:solidFill>
                <a:effectLst>
                  <a:outerShdw blurRad="38100" dist="38100" dir="2700000" algn="tl">
                    <a:srgbClr val="000000"/>
                  </a:outerShdw>
                </a:effectLst>
                <a:ea typeface="+mj-ea"/>
                <a:cs typeface="+mj-cs"/>
              </a:rPr>
              <a:t>together</a:t>
            </a:r>
            <a:r>
              <a:rPr lang="it-IT" altLang="it-IT" sz="2400" dirty="0">
                <a:solidFill>
                  <a:schemeClr val="accent1">
                    <a:lumMod val="50000"/>
                  </a:schemeClr>
                </a:solidFill>
                <a:effectLst>
                  <a:outerShdw blurRad="38100" dist="38100" dir="2700000" algn="tl">
                    <a:srgbClr val="000000"/>
                  </a:outerShdw>
                </a:effectLst>
                <a:ea typeface="+mj-ea"/>
                <a:cs typeface="+mj-cs"/>
              </a:rPr>
              <a:t> with </a:t>
            </a:r>
            <a:r>
              <a:rPr lang="it-IT" altLang="it-IT" sz="2400" dirty="0" smtClean="0">
                <a:solidFill>
                  <a:schemeClr val="accent1">
                    <a:lumMod val="50000"/>
                  </a:schemeClr>
                </a:solidFill>
                <a:effectLst>
                  <a:outerShdw blurRad="38100" dist="38100" dir="2700000" algn="tl">
                    <a:srgbClr val="000000"/>
                  </a:outerShdw>
                </a:effectLst>
                <a:ea typeface="+mj-ea"/>
                <a:cs typeface="+mj-cs"/>
              </a:rPr>
              <a:t>the </a:t>
            </a:r>
            <a:r>
              <a:rPr lang="it-IT" altLang="it-IT" sz="2400" dirty="0" err="1" smtClean="0">
                <a:solidFill>
                  <a:schemeClr val="accent1">
                    <a:lumMod val="50000"/>
                  </a:schemeClr>
                </a:solidFill>
                <a:effectLst>
                  <a:outerShdw blurRad="38100" dist="38100" dir="2700000" algn="tl">
                    <a:srgbClr val="000000"/>
                  </a:outerShdw>
                </a:effectLst>
                <a:ea typeface="+mj-ea"/>
                <a:cs typeface="+mj-cs"/>
              </a:rPr>
              <a:t>Ministry</a:t>
            </a:r>
            <a:r>
              <a:rPr lang="it-IT" altLang="it-IT" sz="2400" dirty="0" smtClean="0">
                <a:solidFill>
                  <a:schemeClr val="accent1">
                    <a:lumMod val="50000"/>
                  </a:schemeClr>
                </a:solidFill>
                <a:effectLst>
                  <a:outerShdw blurRad="38100" dist="38100" dir="2700000" algn="tl">
                    <a:srgbClr val="000000"/>
                  </a:outerShdw>
                </a:effectLst>
                <a:ea typeface="+mj-ea"/>
                <a:cs typeface="+mj-cs"/>
              </a:rPr>
              <a:t> </a:t>
            </a:r>
            <a:r>
              <a:rPr lang="it-IT" altLang="it-IT" sz="2400" dirty="0">
                <a:solidFill>
                  <a:schemeClr val="accent1">
                    <a:lumMod val="50000"/>
                  </a:schemeClr>
                </a:solidFill>
                <a:effectLst>
                  <a:outerShdw blurRad="38100" dist="38100" dir="2700000" algn="tl">
                    <a:srgbClr val="000000"/>
                  </a:outerShdw>
                </a:effectLst>
                <a:ea typeface="+mj-ea"/>
                <a:cs typeface="+mj-cs"/>
              </a:rPr>
              <a:t>of </a:t>
            </a:r>
            <a:r>
              <a:rPr lang="it-IT" altLang="it-IT" sz="2400" dirty="0" err="1">
                <a:solidFill>
                  <a:schemeClr val="accent1">
                    <a:lumMod val="50000"/>
                  </a:schemeClr>
                </a:solidFill>
                <a:effectLst>
                  <a:outerShdw blurRad="38100" dist="38100" dir="2700000" algn="tl">
                    <a:srgbClr val="000000"/>
                  </a:outerShdw>
                </a:effectLst>
                <a:ea typeface="+mj-ea"/>
                <a:cs typeface="+mj-cs"/>
              </a:rPr>
              <a:t>Health</a:t>
            </a:r>
            <a:endParaRPr lang="it-IT" sz="2400" dirty="0">
              <a:solidFill>
                <a:schemeClr val="accent1">
                  <a:lumMod val="50000"/>
                </a:schemeClr>
              </a:solidFill>
              <a:ea typeface="+mj-ea"/>
              <a:cs typeface="+mj-cs"/>
            </a:endParaRPr>
          </a:p>
        </p:txBody>
      </p:sp>
      <p:sp>
        <p:nvSpPr>
          <p:cNvPr id="3" name="Segnaposto contenuto 2"/>
          <p:cNvSpPr>
            <a:spLocks noGrp="1"/>
          </p:cNvSpPr>
          <p:nvPr>
            <p:ph idx="1"/>
          </p:nvPr>
        </p:nvSpPr>
        <p:spPr>
          <a:xfrm>
            <a:off x="457200" y="2420888"/>
            <a:ext cx="8229600" cy="2953047"/>
          </a:xfrm>
        </p:spPr>
        <p:txBody>
          <a:bodyPr>
            <a:normAutofit lnSpcReduction="10000"/>
          </a:bodyPr>
          <a:lstStyle/>
          <a:p>
            <a:pPr algn="just" eaLnBrk="1" hangingPunct="1"/>
            <a:r>
              <a:rPr lang="it-IT" altLang="x-none" sz="2000" dirty="0">
                <a:solidFill>
                  <a:schemeClr val="accent1">
                    <a:lumMod val="50000"/>
                  </a:schemeClr>
                </a:solidFill>
                <a:ea typeface="ＭＳ Ｐゴシック" charset="-128"/>
              </a:rPr>
              <a:t>ISS </a:t>
            </a:r>
            <a:r>
              <a:rPr lang="it-IT" altLang="x-none" sz="2000" dirty="0" err="1">
                <a:solidFill>
                  <a:schemeClr val="accent1">
                    <a:lumMod val="50000"/>
                  </a:schemeClr>
                </a:solidFill>
                <a:ea typeface="ＭＳ Ｐゴシック" charset="-128"/>
              </a:rPr>
              <a:t>is</a:t>
            </a:r>
            <a:r>
              <a:rPr lang="it-IT" altLang="x-none" sz="2000" dirty="0">
                <a:solidFill>
                  <a:schemeClr val="accent1">
                    <a:lumMod val="50000"/>
                  </a:schemeClr>
                </a:solidFill>
                <a:ea typeface="ＭＳ Ｐゴシック" charset="-128"/>
              </a:rPr>
              <a:t> </a:t>
            </a:r>
            <a:r>
              <a:rPr lang="it-IT" altLang="x-none" sz="2000" dirty="0" err="1">
                <a:solidFill>
                  <a:schemeClr val="accent1">
                    <a:lumMod val="50000"/>
                  </a:schemeClr>
                </a:solidFill>
                <a:ea typeface="ＭＳ Ｐゴシック" charset="-128"/>
              </a:rPr>
              <a:t>working</a:t>
            </a:r>
            <a:r>
              <a:rPr lang="it-IT" altLang="x-none" sz="2000" dirty="0">
                <a:solidFill>
                  <a:schemeClr val="accent1">
                    <a:lumMod val="50000"/>
                  </a:schemeClr>
                </a:solidFill>
                <a:ea typeface="ＭＳ Ｐゴシック" charset="-128"/>
              </a:rPr>
              <a:t> </a:t>
            </a:r>
            <a:r>
              <a:rPr lang="it-IT" altLang="x-none" sz="2000" dirty="0" err="1">
                <a:solidFill>
                  <a:schemeClr val="accent1">
                    <a:lumMod val="50000"/>
                  </a:schemeClr>
                </a:solidFill>
                <a:ea typeface="ＭＳ Ｐゴシック" charset="-128"/>
              </a:rPr>
              <a:t>closely</a:t>
            </a:r>
            <a:r>
              <a:rPr lang="it-IT" altLang="x-none" sz="2000" dirty="0">
                <a:solidFill>
                  <a:schemeClr val="accent1">
                    <a:lumMod val="50000"/>
                  </a:schemeClr>
                </a:solidFill>
                <a:ea typeface="ＭＳ Ｐゴシック" charset="-128"/>
              </a:rPr>
              <a:t> with the </a:t>
            </a:r>
            <a:r>
              <a:rPr lang="it-IT" altLang="x-none" sz="2000" b="1" dirty="0" err="1">
                <a:solidFill>
                  <a:schemeClr val="accent1">
                    <a:lumMod val="50000"/>
                  </a:schemeClr>
                </a:solidFill>
                <a:ea typeface="ＭＳ Ｐゴシック" charset="-128"/>
              </a:rPr>
              <a:t>Italian</a:t>
            </a:r>
            <a:r>
              <a:rPr lang="it-IT" altLang="x-none" sz="2000" b="1" dirty="0">
                <a:solidFill>
                  <a:schemeClr val="accent1">
                    <a:lumMod val="50000"/>
                  </a:schemeClr>
                </a:solidFill>
                <a:ea typeface="ＭＳ Ｐゴシック" charset="-128"/>
              </a:rPr>
              <a:t> </a:t>
            </a:r>
            <a:r>
              <a:rPr lang="it-IT" altLang="x-none" sz="2000" b="1" dirty="0" err="1">
                <a:solidFill>
                  <a:schemeClr val="accent1">
                    <a:lumMod val="50000"/>
                  </a:schemeClr>
                </a:solidFill>
                <a:ea typeface="ＭＳ Ｐゴシック" charset="-128"/>
              </a:rPr>
              <a:t>Ministry</a:t>
            </a:r>
            <a:r>
              <a:rPr lang="it-IT" altLang="x-none" sz="2000" b="1" dirty="0">
                <a:solidFill>
                  <a:schemeClr val="accent1">
                    <a:lumMod val="50000"/>
                  </a:schemeClr>
                </a:solidFill>
                <a:ea typeface="ＭＳ Ｐゴシック" charset="-128"/>
              </a:rPr>
              <a:t> of </a:t>
            </a:r>
            <a:r>
              <a:rPr lang="it-IT" altLang="x-none" sz="2000" b="1" dirty="0" err="1">
                <a:solidFill>
                  <a:schemeClr val="accent1">
                    <a:lumMod val="50000"/>
                  </a:schemeClr>
                </a:solidFill>
                <a:ea typeface="ＭＳ Ｐゴシック" charset="-128"/>
              </a:rPr>
              <a:t>Health</a:t>
            </a:r>
            <a:r>
              <a:rPr lang="it-IT" altLang="x-none" sz="2000" b="1" dirty="0">
                <a:solidFill>
                  <a:schemeClr val="accent1">
                    <a:lumMod val="50000"/>
                  </a:schemeClr>
                </a:solidFill>
                <a:ea typeface="ＭＳ Ｐゴシック" charset="-128"/>
              </a:rPr>
              <a:t> </a:t>
            </a:r>
            <a:r>
              <a:rPr lang="it-IT" altLang="x-none" sz="2000" dirty="0">
                <a:solidFill>
                  <a:schemeClr val="accent1">
                    <a:lumMod val="50000"/>
                  </a:schemeClr>
                </a:solidFill>
                <a:ea typeface="ＭＳ Ｐゴシック" charset="-128"/>
              </a:rPr>
              <a:t>and </a:t>
            </a:r>
            <a:r>
              <a:rPr lang="it-IT" altLang="x-none" sz="2000" dirty="0" smtClean="0">
                <a:solidFill>
                  <a:schemeClr val="accent1">
                    <a:lumMod val="50000"/>
                  </a:schemeClr>
                </a:solidFill>
                <a:ea typeface="ＭＳ Ｐゴシック" charset="-128"/>
              </a:rPr>
              <a:t>with </a:t>
            </a:r>
            <a:r>
              <a:rPr lang="it-IT" altLang="x-none" sz="2000" dirty="0" err="1" smtClean="0">
                <a:solidFill>
                  <a:schemeClr val="accent1">
                    <a:lumMod val="50000"/>
                  </a:schemeClr>
                </a:solidFill>
                <a:ea typeface="ＭＳ Ｐゴシック" charset="-128"/>
              </a:rPr>
              <a:t>all</a:t>
            </a:r>
            <a:r>
              <a:rPr lang="it-IT" altLang="x-none" sz="2000" dirty="0" smtClean="0">
                <a:solidFill>
                  <a:schemeClr val="accent1">
                    <a:lumMod val="50000"/>
                  </a:schemeClr>
                </a:solidFill>
                <a:ea typeface="ＭＳ Ｐゴシック" charset="-128"/>
              </a:rPr>
              <a:t>  </a:t>
            </a:r>
            <a:r>
              <a:rPr lang="it-IT" altLang="x-none" sz="2000" dirty="0" err="1">
                <a:solidFill>
                  <a:schemeClr val="accent1">
                    <a:lumMod val="50000"/>
                  </a:schemeClr>
                </a:solidFill>
                <a:ea typeface="ＭＳ Ｐゴシック" charset="-128"/>
              </a:rPr>
              <a:t>national</a:t>
            </a:r>
            <a:r>
              <a:rPr lang="it-IT" altLang="x-none" sz="2000" dirty="0">
                <a:solidFill>
                  <a:schemeClr val="accent1">
                    <a:lumMod val="50000"/>
                  </a:schemeClr>
                </a:solidFill>
                <a:ea typeface="ＭＳ Ｐゴシック" charset="-128"/>
              </a:rPr>
              <a:t> </a:t>
            </a:r>
            <a:r>
              <a:rPr lang="it-IT" altLang="x-none" sz="2000" dirty="0" err="1" smtClean="0">
                <a:solidFill>
                  <a:schemeClr val="accent1">
                    <a:lumMod val="50000"/>
                  </a:schemeClr>
                </a:solidFill>
                <a:ea typeface="ＭＳ Ｐゴシック" charset="-128"/>
              </a:rPr>
              <a:t>health</a:t>
            </a:r>
            <a:r>
              <a:rPr lang="it-IT" altLang="x-none" sz="2000" dirty="0" smtClean="0">
                <a:solidFill>
                  <a:schemeClr val="accent1">
                    <a:lumMod val="50000"/>
                  </a:schemeClr>
                </a:solidFill>
                <a:ea typeface="ＭＳ Ｐゴシック" charset="-128"/>
              </a:rPr>
              <a:t> </a:t>
            </a:r>
            <a:r>
              <a:rPr lang="it-IT" altLang="x-none" sz="2000" dirty="0" err="1" smtClean="0">
                <a:solidFill>
                  <a:schemeClr val="accent1">
                    <a:lumMod val="50000"/>
                  </a:schemeClr>
                </a:solidFill>
                <a:ea typeface="ＭＳ Ｐゴシック" charset="-128"/>
              </a:rPr>
              <a:t>Institutions</a:t>
            </a:r>
            <a:r>
              <a:rPr lang="it-IT" altLang="x-none" sz="2000" dirty="0">
                <a:solidFill>
                  <a:schemeClr val="accent1">
                    <a:lumMod val="50000"/>
                  </a:schemeClr>
                </a:solidFill>
                <a:ea typeface="ＭＳ Ｐゴシック" charset="-128"/>
              </a:rPr>
              <a:t>. </a:t>
            </a:r>
            <a:endParaRPr lang="it-IT" altLang="x-none" sz="2000" dirty="0" smtClean="0">
              <a:solidFill>
                <a:schemeClr val="accent1">
                  <a:lumMod val="50000"/>
                </a:schemeClr>
              </a:solidFill>
              <a:ea typeface="ＭＳ Ｐゴシック" charset="-128"/>
            </a:endParaRPr>
          </a:p>
          <a:p>
            <a:pPr algn="just" eaLnBrk="1" hangingPunct="1"/>
            <a:endParaRPr lang="it-IT" altLang="x-none" sz="2000" dirty="0" smtClean="0">
              <a:solidFill>
                <a:schemeClr val="accent1">
                  <a:lumMod val="50000"/>
                </a:schemeClr>
              </a:solidFill>
              <a:ea typeface="ＭＳ Ｐゴシック" charset="-128"/>
            </a:endParaRPr>
          </a:p>
          <a:p>
            <a:pPr algn="just" eaLnBrk="1" hangingPunct="1"/>
            <a:r>
              <a:rPr lang="it-IT" altLang="x-none" sz="2000" dirty="0" smtClean="0">
                <a:solidFill>
                  <a:schemeClr val="accent1">
                    <a:lumMod val="50000"/>
                  </a:schemeClr>
                </a:solidFill>
                <a:ea typeface="ＭＳ Ｐゴシック" charset="-128"/>
              </a:rPr>
              <a:t>ISS </a:t>
            </a:r>
            <a:r>
              <a:rPr lang="it-IT" altLang="x-none" sz="2000" dirty="0" err="1">
                <a:solidFill>
                  <a:schemeClr val="accent1">
                    <a:lumMod val="50000"/>
                  </a:schemeClr>
                </a:solidFill>
                <a:ea typeface="ＭＳ Ｐゴシック" charset="-128"/>
              </a:rPr>
              <a:t>is</a:t>
            </a:r>
            <a:r>
              <a:rPr lang="it-IT" altLang="x-none" sz="2000" dirty="0">
                <a:solidFill>
                  <a:schemeClr val="accent1">
                    <a:lumMod val="50000"/>
                  </a:schemeClr>
                </a:solidFill>
                <a:ea typeface="ＭＳ Ｐゴシック" charset="-128"/>
              </a:rPr>
              <a:t> </a:t>
            </a:r>
            <a:r>
              <a:rPr lang="it-IT" altLang="x-none" sz="2000" dirty="0" err="1">
                <a:solidFill>
                  <a:schemeClr val="accent1">
                    <a:lumMod val="50000"/>
                  </a:schemeClr>
                </a:solidFill>
                <a:ea typeface="ＭＳ Ｐゴシック" charset="-128"/>
              </a:rPr>
              <a:t>also</a:t>
            </a:r>
            <a:r>
              <a:rPr lang="it-IT" altLang="x-none" sz="2000" dirty="0">
                <a:solidFill>
                  <a:schemeClr val="accent1">
                    <a:lumMod val="50000"/>
                  </a:schemeClr>
                </a:solidFill>
                <a:ea typeface="ＭＳ Ｐゴシック" charset="-128"/>
              </a:rPr>
              <a:t> </a:t>
            </a:r>
            <a:r>
              <a:rPr lang="it-IT" altLang="x-none" sz="2000" dirty="0" err="1">
                <a:solidFill>
                  <a:schemeClr val="accent1">
                    <a:lumMod val="50000"/>
                  </a:schemeClr>
                </a:solidFill>
                <a:ea typeface="ＭＳ Ｐゴシック" charset="-128"/>
              </a:rPr>
              <a:t>investing</a:t>
            </a:r>
            <a:r>
              <a:rPr lang="it-IT" altLang="x-none" sz="2000" dirty="0">
                <a:solidFill>
                  <a:schemeClr val="accent1">
                    <a:lumMod val="50000"/>
                  </a:schemeClr>
                </a:solidFill>
                <a:ea typeface="ＭＳ Ｐゴシック" charset="-128"/>
              </a:rPr>
              <a:t> </a:t>
            </a:r>
            <a:r>
              <a:rPr lang="it-IT" altLang="x-none" sz="2000" dirty="0" err="1">
                <a:solidFill>
                  <a:schemeClr val="accent1">
                    <a:lumMod val="50000"/>
                  </a:schemeClr>
                </a:solidFill>
                <a:ea typeface="ＭＳ Ｐゴシック" charset="-128"/>
              </a:rPr>
              <a:t>at</a:t>
            </a:r>
            <a:r>
              <a:rPr lang="it-IT" altLang="x-none" sz="2000" dirty="0">
                <a:solidFill>
                  <a:schemeClr val="accent1">
                    <a:lumMod val="50000"/>
                  </a:schemeClr>
                </a:solidFill>
                <a:ea typeface="ＭＳ Ｐゴシック" charset="-128"/>
              </a:rPr>
              <a:t> </a:t>
            </a:r>
            <a:r>
              <a:rPr lang="it-IT" altLang="x-none" sz="2000" dirty="0" smtClean="0">
                <a:solidFill>
                  <a:schemeClr val="accent1">
                    <a:lumMod val="50000"/>
                  </a:schemeClr>
                </a:solidFill>
                <a:ea typeface="ＭＳ Ｐゴシック" charset="-128"/>
              </a:rPr>
              <a:t>the EU </a:t>
            </a:r>
            <a:r>
              <a:rPr lang="it-IT" altLang="x-none" sz="2000" dirty="0" err="1" smtClean="0">
                <a:solidFill>
                  <a:schemeClr val="accent1">
                    <a:lumMod val="50000"/>
                  </a:schemeClr>
                </a:solidFill>
                <a:ea typeface="ＭＳ Ｐゴシック" charset="-128"/>
              </a:rPr>
              <a:t>level</a:t>
            </a:r>
            <a:r>
              <a:rPr lang="it-IT" altLang="x-none" sz="2000" dirty="0" smtClean="0">
                <a:solidFill>
                  <a:schemeClr val="accent1">
                    <a:lumMod val="50000"/>
                  </a:schemeClr>
                </a:solidFill>
                <a:ea typeface="ＭＳ Ｐゴシック" charset="-128"/>
              </a:rPr>
              <a:t>, </a:t>
            </a:r>
            <a:r>
              <a:rPr lang="it-IT" altLang="x-none" sz="2000" dirty="0">
                <a:solidFill>
                  <a:schemeClr val="accent1">
                    <a:lumMod val="50000"/>
                  </a:schemeClr>
                </a:solidFill>
                <a:ea typeface="ＭＳ Ｐゴシック" charset="-128"/>
              </a:rPr>
              <a:t>and </a:t>
            </a:r>
            <a:r>
              <a:rPr lang="it-IT" altLang="x-none" sz="2000" dirty="0" err="1">
                <a:solidFill>
                  <a:schemeClr val="accent1">
                    <a:lumMod val="50000"/>
                  </a:schemeClr>
                </a:solidFill>
                <a:ea typeface="ＭＳ Ｐゴシック" charset="-128"/>
              </a:rPr>
              <a:t>has</a:t>
            </a:r>
            <a:r>
              <a:rPr lang="it-IT" altLang="x-none" sz="2000" dirty="0">
                <a:solidFill>
                  <a:schemeClr val="accent1">
                    <a:lumMod val="50000"/>
                  </a:schemeClr>
                </a:solidFill>
                <a:ea typeface="ＭＳ Ｐゴシック" charset="-128"/>
              </a:rPr>
              <a:t> </a:t>
            </a:r>
            <a:r>
              <a:rPr lang="it-IT" altLang="x-none" sz="2000" dirty="0" err="1">
                <a:solidFill>
                  <a:schemeClr val="accent1">
                    <a:lumMod val="50000"/>
                  </a:schemeClr>
                </a:solidFill>
                <a:ea typeface="ＭＳ Ｐゴシック" charset="-128"/>
              </a:rPr>
              <a:t>launched</a:t>
            </a:r>
            <a:r>
              <a:rPr lang="it-IT" altLang="x-none" sz="2000" dirty="0">
                <a:solidFill>
                  <a:schemeClr val="accent1">
                    <a:lumMod val="50000"/>
                  </a:schemeClr>
                </a:solidFill>
                <a:ea typeface="ＭＳ Ｐゴシック" charset="-128"/>
              </a:rPr>
              <a:t> an </a:t>
            </a:r>
            <a:r>
              <a:rPr lang="it-IT" altLang="x-none" sz="2000" b="1" dirty="0">
                <a:solidFill>
                  <a:schemeClr val="accent1">
                    <a:lumMod val="50000"/>
                  </a:schemeClr>
                </a:solidFill>
                <a:ea typeface="ＭＳ Ｐゴシック" charset="-128"/>
              </a:rPr>
              <a:t>EU Office </a:t>
            </a:r>
            <a:r>
              <a:rPr lang="it-IT" altLang="x-none" sz="2000" dirty="0">
                <a:solidFill>
                  <a:schemeClr val="accent1">
                    <a:lumMod val="50000"/>
                  </a:schemeClr>
                </a:solidFill>
                <a:ea typeface="ＭＳ Ｐゴシック" charset="-128"/>
              </a:rPr>
              <a:t>in </a:t>
            </a:r>
            <a:r>
              <a:rPr lang="it-IT" altLang="x-none" sz="2000" dirty="0" err="1" smtClean="0">
                <a:solidFill>
                  <a:schemeClr val="accent1">
                    <a:lumMod val="50000"/>
                  </a:schemeClr>
                </a:solidFill>
                <a:ea typeface="ＭＳ Ｐゴシック" charset="-128"/>
              </a:rPr>
              <a:t>Brussels</a:t>
            </a:r>
            <a:endParaRPr lang="it-IT" altLang="x-none" sz="2000" dirty="0" smtClean="0">
              <a:solidFill>
                <a:schemeClr val="accent1">
                  <a:lumMod val="50000"/>
                </a:schemeClr>
              </a:solidFill>
              <a:ea typeface="ＭＳ Ｐゴシック" charset="-128"/>
            </a:endParaRPr>
          </a:p>
          <a:p>
            <a:pPr algn="just" eaLnBrk="1" hangingPunct="1"/>
            <a:endParaRPr lang="it-IT" altLang="x-none" sz="2000" dirty="0">
              <a:solidFill>
                <a:schemeClr val="accent1">
                  <a:lumMod val="50000"/>
                </a:schemeClr>
              </a:solidFill>
              <a:ea typeface="ＭＳ Ｐゴシック" charset="-128"/>
            </a:endParaRPr>
          </a:p>
          <a:p>
            <a:pPr algn="just" eaLnBrk="1" hangingPunct="1"/>
            <a:r>
              <a:rPr lang="it-IT" altLang="x-none" sz="2000" dirty="0">
                <a:solidFill>
                  <a:schemeClr val="accent1">
                    <a:lumMod val="50000"/>
                  </a:schemeClr>
                </a:solidFill>
                <a:ea typeface="ＭＳ Ｐゴシック" charset="-128"/>
              </a:rPr>
              <a:t>F</a:t>
            </a:r>
            <a:r>
              <a:rPr lang="it-IT" altLang="x-none" sz="2000" dirty="0" smtClean="0">
                <a:solidFill>
                  <a:schemeClr val="accent1">
                    <a:lumMod val="50000"/>
                  </a:schemeClr>
                </a:solidFill>
                <a:ea typeface="ＭＳ Ｐゴシック" charset="-128"/>
              </a:rPr>
              <a:t>or </a:t>
            </a:r>
            <a:r>
              <a:rPr lang="it-IT" altLang="x-none" sz="2000" dirty="0" err="1">
                <a:solidFill>
                  <a:schemeClr val="accent1">
                    <a:lumMod val="50000"/>
                  </a:schemeClr>
                </a:solidFill>
                <a:ea typeface="ＭＳ Ｐゴシック" charset="-128"/>
              </a:rPr>
              <a:t>specific</a:t>
            </a:r>
            <a:r>
              <a:rPr lang="it-IT" altLang="x-none" sz="2000" dirty="0">
                <a:solidFill>
                  <a:schemeClr val="accent1">
                    <a:lumMod val="50000"/>
                  </a:schemeClr>
                </a:solidFill>
                <a:ea typeface="ＭＳ Ｐゴシック" charset="-128"/>
              </a:rPr>
              <a:t> </a:t>
            </a:r>
            <a:r>
              <a:rPr lang="it-IT" altLang="x-none" sz="2000" dirty="0" err="1" smtClean="0">
                <a:solidFill>
                  <a:schemeClr val="accent1">
                    <a:lumMod val="50000"/>
                  </a:schemeClr>
                </a:solidFill>
                <a:ea typeface="ＭＳ Ｐゴシック" charset="-128"/>
              </a:rPr>
              <a:t>projects</a:t>
            </a:r>
            <a:r>
              <a:rPr lang="it-IT" altLang="x-none" sz="2000" dirty="0" smtClean="0">
                <a:solidFill>
                  <a:schemeClr val="accent1">
                    <a:lumMod val="50000"/>
                  </a:schemeClr>
                </a:solidFill>
                <a:ea typeface="ＭＳ Ｐゴシック" charset="-128"/>
              </a:rPr>
              <a:t>, the ISS </a:t>
            </a:r>
            <a:r>
              <a:rPr lang="it-IT" altLang="x-none" sz="2000" dirty="0" err="1" smtClean="0">
                <a:solidFill>
                  <a:schemeClr val="accent1">
                    <a:lumMod val="50000"/>
                  </a:schemeClr>
                </a:solidFill>
                <a:ea typeface="ＭＳ Ｐゴシック" charset="-128"/>
              </a:rPr>
              <a:t>acts</a:t>
            </a:r>
            <a:r>
              <a:rPr lang="it-IT" altLang="x-none" sz="2000" dirty="0" smtClean="0">
                <a:solidFill>
                  <a:schemeClr val="accent1">
                    <a:lumMod val="50000"/>
                  </a:schemeClr>
                </a:solidFill>
                <a:ea typeface="ＭＳ Ｐゴシック" charset="-128"/>
              </a:rPr>
              <a:t> </a:t>
            </a:r>
            <a:r>
              <a:rPr lang="it-IT" altLang="x-none" sz="2000" dirty="0" err="1">
                <a:solidFill>
                  <a:schemeClr val="accent1">
                    <a:lumMod val="50000"/>
                  </a:schemeClr>
                </a:solidFill>
                <a:ea typeface="ＭＳ Ｐゴシック" charset="-128"/>
              </a:rPr>
              <a:t>as</a:t>
            </a:r>
            <a:r>
              <a:rPr lang="it-IT" altLang="x-none" sz="2000" dirty="0">
                <a:solidFill>
                  <a:schemeClr val="accent1">
                    <a:lumMod val="50000"/>
                  </a:schemeClr>
                </a:solidFill>
                <a:ea typeface="ＭＳ Ｐゴシック" charset="-128"/>
              </a:rPr>
              <a:t> a </a:t>
            </a:r>
            <a:r>
              <a:rPr lang="it-IT" altLang="x-none" sz="2000" dirty="0" err="1">
                <a:solidFill>
                  <a:schemeClr val="accent1">
                    <a:lumMod val="50000"/>
                  </a:schemeClr>
                </a:solidFill>
                <a:ea typeface="ＭＳ Ｐゴシック" charset="-128"/>
              </a:rPr>
              <a:t>funding</a:t>
            </a:r>
            <a:r>
              <a:rPr lang="it-IT" altLang="x-none" sz="2000" dirty="0">
                <a:solidFill>
                  <a:schemeClr val="accent1">
                    <a:lumMod val="50000"/>
                  </a:schemeClr>
                </a:solidFill>
                <a:ea typeface="ＭＳ Ｐゴシック" charset="-128"/>
              </a:rPr>
              <a:t> agency to </a:t>
            </a:r>
            <a:r>
              <a:rPr lang="it-IT" altLang="x-none" sz="2000" dirty="0" err="1">
                <a:solidFill>
                  <a:schemeClr val="accent1">
                    <a:lumMod val="50000"/>
                  </a:schemeClr>
                </a:solidFill>
                <a:ea typeface="ＭＳ Ｐゴシック" charset="-128"/>
              </a:rPr>
              <a:t>support</a:t>
            </a:r>
            <a:r>
              <a:rPr lang="it-IT" altLang="x-none" sz="2000" dirty="0">
                <a:solidFill>
                  <a:schemeClr val="accent1">
                    <a:lumMod val="50000"/>
                  </a:schemeClr>
                </a:solidFill>
                <a:ea typeface="ＭＳ Ｐゴシック" charset="-128"/>
              </a:rPr>
              <a:t> </a:t>
            </a:r>
            <a:r>
              <a:rPr lang="it-IT" altLang="x-none" sz="2000" dirty="0" err="1">
                <a:solidFill>
                  <a:schemeClr val="accent1">
                    <a:lumMod val="50000"/>
                  </a:schemeClr>
                </a:solidFill>
                <a:ea typeface="ＭＳ Ｐゴシック" charset="-128"/>
              </a:rPr>
              <a:t>scientific</a:t>
            </a:r>
            <a:r>
              <a:rPr lang="it-IT" altLang="x-none" sz="2000" dirty="0">
                <a:solidFill>
                  <a:schemeClr val="accent1">
                    <a:lumMod val="50000"/>
                  </a:schemeClr>
                </a:solidFill>
                <a:ea typeface="ＭＳ Ｐゴシック" charset="-128"/>
              </a:rPr>
              <a:t> </a:t>
            </a:r>
            <a:r>
              <a:rPr lang="it-IT" altLang="x-none" sz="2000" dirty="0" err="1">
                <a:solidFill>
                  <a:schemeClr val="accent1">
                    <a:lumMod val="50000"/>
                  </a:schemeClr>
                </a:solidFill>
                <a:ea typeface="ＭＳ Ｐゴシック" charset="-128"/>
              </a:rPr>
              <a:t>programs</a:t>
            </a:r>
            <a:r>
              <a:rPr lang="it-IT" altLang="x-none" sz="2000" dirty="0">
                <a:solidFill>
                  <a:schemeClr val="accent1">
                    <a:lumMod val="50000"/>
                  </a:schemeClr>
                </a:solidFill>
                <a:ea typeface="ＭＳ Ｐゴシック" charset="-128"/>
              </a:rPr>
              <a:t> of </a:t>
            </a:r>
            <a:r>
              <a:rPr lang="it-IT" altLang="x-none" sz="2000" dirty="0" err="1">
                <a:solidFill>
                  <a:schemeClr val="accent1">
                    <a:lumMod val="50000"/>
                  </a:schemeClr>
                </a:solidFill>
                <a:ea typeface="ＭＳ Ｐゴシック" charset="-128"/>
              </a:rPr>
              <a:t>national</a:t>
            </a:r>
            <a:r>
              <a:rPr lang="it-IT" altLang="x-none" sz="2000" dirty="0">
                <a:solidFill>
                  <a:schemeClr val="accent1">
                    <a:lumMod val="50000"/>
                  </a:schemeClr>
                </a:solidFill>
                <a:ea typeface="ＭＳ Ｐゴシック" charset="-128"/>
              </a:rPr>
              <a:t> </a:t>
            </a:r>
            <a:r>
              <a:rPr lang="it-IT" altLang="x-none" sz="2000" dirty="0" err="1">
                <a:solidFill>
                  <a:schemeClr val="accent1">
                    <a:lumMod val="50000"/>
                  </a:schemeClr>
                </a:solidFill>
                <a:ea typeface="ＭＳ Ｐゴシック" charset="-128"/>
              </a:rPr>
              <a:t>relevance</a:t>
            </a:r>
            <a:r>
              <a:rPr lang="it-IT" altLang="x-none" sz="2000" dirty="0">
                <a:solidFill>
                  <a:schemeClr val="accent1">
                    <a:lumMod val="50000"/>
                  </a:schemeClr>
                </a:solidFill>
                <a:ea typeface="ＭＳ Ｐゴシック" charset="-128"/>
              </a:rPr>
              <a:t> and to </a:t>
            </a:r>
            <a:r>
              <a:rPr lang="it-IT" altLang="x-none" sz="2000" dirty="0" err="1">
                <a:solidFill>
                  <a:schemeClr val="accent1">
                    <a:lumMod val="50000"/>
                  </a:schemeClr>
                </a:solidFill>
                <a:ea typeface="ＭＳ Ｐゴシック" charset="-128"/>
              </a:rPr>
              <a:t>promote</a:t>
            </a:r>
            <a:r>
              <a:rPr lang="it-IT" altLang="x-none" sz="2000" dirty="0">
                <a:solidFill>
                  <a:schemeClr val="accent1">
                    <a:lumMod val="50000"/>
                  </a:schemeClr>
                </a:solidFill>
                <a:ea typeface="ＭＳ Ｐゴシック" charset="-128"/>
              </a:rPr>
              <a:t> the </a:t>
            </a:r>
            <a:r>
              <a:rPr lang="it-IT" altLang="x-none" sz="2000" dirty="0" err="1">
                <a:solidFill>
                  <a:schemeClr val="accent1">
                    <a:lumMod val="50000"/>
                  </a:schemeClr>
                </a:solidFill>
                <a:ea typeface="ＭＳ Ｐゴシック" charset="-128"/>
              </a:rPr>
              <a:t>Italian</a:t>
            </a:r>
            <a:r>
              <a:rPr lang="it-IT" altLang="x-none" sz="2000" dirty="0">
                <a:solidFill>
                  <a:schemeClr val="accent1">
                    <a:lumMod val="50000"/>
                  </a:schemeClr>
                </a:solidFill>
                <a:ea typeface="ＭＳ Ｐゴシック" charset="-128"/>
              </a:rPr>
              <a:t> </a:t>
            </a:r>
            <a:r>
              <a:rPr lang="it-IT" altLang="x-none" sz="2000" dirty="0" err="1">
                <a:solidFill>
                  <a:schemeClr val="accent1">
                    <a:lumMod val="50000"/>
                  </a:schemeClr>
                </a:solidFill>
                <a:ea typeface="ＭＳ Ｐゴシック" charset="-128"/>
              </a:rPr>
              <a:t>participation</a:t>
            </a:r>
            <a:r>
              <a:rPr lang="it-IT" altLang="x-none" sz="2000" dirty="0">
                <a:solidFill>
                  <a:schemeClr val="accent1">
                    <a:lumMod val="50000"/>
                  </a:schemeClr>
                </a:solidFill>
                <a:ea typeface="ＭＳ Ｐゴシック" charset="-128"/>
              </a:rPr>
              <a:t> in </a:t>
            </a:r>
            <a:r>
              <a:rPr lang="it-IT" altLang="x-none" sz="2000" dirty="0" err="1">
                <a:solidFill>
                  <a:schemeClr val="accent1">
                    <a:lumMod val="50000"/>
                  </a:schemeClr>
                </a:solidFill>
                <a:ea typeface="ＭＳ Ｐゴシック" charset="-128"/>
              </a:rPr>
              <a:t>international</a:t>
            </a:r>
            <a:r>
              <a:rPr lang="it-IT" altLang="x-none" sz="2000" dirty="0">
                <a:solidFill>
                  <a:schemeClr val="accent1">
                    <a:lumMod val="50000"/>
                  </a:schemeClr>
                </a:solidFill>
                <a:ea typeface="ＭＳ Ｐゴシック" charset="-128"/>
              </a:rPr>
              <a:t> </a:t>
            </a:r>
            <a:r>
              <a:rPr lang="it-IT" altLang="x-none" sz="2000" dirty="0" err="1">
                <a:solidFill>
                  <a:schemeClr val="accent1">
                    <a:lumMod val="50000"/>
                  </a:schemeClr>
                </a:solidFill>
                <a:ea typeface="ＭＳ Ｐゴシック" charset="-128"/>
              </a:rPr>
              <a:t>activities</a:t>
            </a:r>
            <a:r>
              <a:rPr lang="it-IT" altLang="x-none" sz="2000" dirty="0" smtClean="0">
                <a:solidFill>
                  <a:schemeClr val="accent1">
                    <a:lumMod val="50000"/>
                  </a:schemeClr>
                </a:solidFill>
                <a:ea typeface="ＭＳ Ｐゴシック" charset="-128"/>
              </a:rPr>
              <a:t>.</a:t>
            </a:r>
            <a:endParaRPr lang="it-IT" altLang="x-none" sz="2000" dirty="0">
              <a:solidFill>
                <a:schemeClr val="accent1">
                  <a:lumMod val="50000"/>
                </a:schemeClr>
              </a:solidFill>
              <a:ea typeface="ＭＳ Ｐゴシック" charset="-128"/>
            </a:endParaRPr>
          </a:p>
          <a:p>
            <a:pPr eaLnBrk="1" hangingPunct="1">
              <a:buFont typeface="Arial" charset="0"/>
              <a:buNone/>
            </a:pPr>
            <a:endParaRPr lang="it-IT" altLang="x-none" sz="2000" b="1" dirty="0">
              <a:solidFill>
                <a:schemeClr val="accent1">
                  <a:lumMod val="50000"/>
                </a:schemeClr>
              </a:solidFill>
              <a:ea typeface="ＭＳ Ｐゴシック"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628775"/>
            <a:ext cx="8229600" cy="5113338"/>
          </a:xfrm>
        </p:spPr>
        <p:txBody>
          <a:bodyPr>
            <a:normAutofit/>
          </a:bodyPr>
          <a:lstStyle/>
          <a:p>
            <a:pPr marL="0" indent="0" algn="just" eaLnBrk="1" hangingPunct="1">
              <a:lnSpc>
                <a:spcPct val="90000"/>
              </a:lnSpc>
              <a:buFont typeface="Arial" charset="0"/>
              <a:buNone/>
            </a:pPr>
            <a:endParaRPr lang="it-IT" altLang="x-none" sz="2000" b="1" dirty="0">
              <a:ea typeface="ＭＳ Ｐゴシック" charset="-128"/>
            </a:endParaRPr>
          </a:p>
          <a:p>
            <a:pPr marL="0" indent="0" algn="just" eaLnBrk="1" hangingPunct="1">
              <a:lnSpc>
                <a:spcPct val="90000"/>
              </a:lnSpc>
            </a:pPr>
            <a:r>
              <a:rPr lang="it-IT" altLang="x-none" sz="2000" dirty="0">
                <a:ea typeface="ＭＳ Ｐゴシック" charset="-128"/>
              </a:rPr>
              <a:t>ISS </a:t>
            </a:r>
            <a:r>
              <a:rPr lang="it-IT" altLang="x-none" sz="2000" dirty="0" err="1">
                <a:ea typeface="ＭＳ Ｐゴシック" charset="-128"/>
              </a:rPr>
              <a:t>is</a:t>
            </a:r>
            <a:r>
              <a:rPr lang="it-IT" altLang="x-none" sz="2000" dirty="0">
                <a:ea typeface="ＭＳ Ｐゴシック" charset="-128"/>
              </a:rPr>
              <a:t> the </a:t>
            </a:r>
            <a:r>
              <a:rPr lang="it-IT" altLang="x-none" sz="2000" b="1" dirty="0" err="1">
                <a:ea typeface="ＭＳ Ｐゴシック" charset="-128"/>
              </a:rPr>
              <a:t>national</a:t>
            </a:r>
            <a:r>
              <a:rPr lang="it-IT" altLang="x-none" sz="2000" b="1" dirty="0">
                <a:ea typeface="ＭＳ Ｐゴシック" charset="-128"/>
              </a:rPr>
              <a:t> </a:t>
            </a:r>
            <a:r>
              <a:rPr lang="it-IT" altLang="x-none" sz="2000" b="1" dirty="0" err="1">
                <a:ea typeface="ＭＳ Ｐゴシック" charset="-128"/>
              </a:rPr>
              <a:t>contact</a:t>
            </a:r>
            <a:r>
              <a:rPr lang="it-IT" altLang="x-none" sz="2000" b="1" dirty="0">
                <a:ea typeface="ＭＳ Ｐゴシック" charset="-128"/>
              </a:rPr>
              <a:t> </a:t>
            </a:r>
            <a:r>
              <a:rPr lang="it-IT" altLang="x-none" sz="2000" b="1" dirty="0" err="1">
                <a:ea typeface="ＭＳ Ｐゴシック" charset="-128"/>
              </a:rPr>
              <a:t>point</a:t>
            </a:r>
            <a:r>
              <a:rPr lang="it-IT" altLang="x-none" sz="2000" b="1" dirty="0">
                <a:ea typeface="ＭＳ Ｐゴシック" charset="-128"/>
              </a:rPr>
              <a:t> </a:t>
            </a:r>
            <a:r>
              <a:rPr lang="it-IT" altLang="x-none" sz="2000" dirty="0" err="1">
                <a:ea typeface="ＭＳ Ｐゴシック" charset="-128"/>
              </a:rPr>
              <a:t>within</a:t>
            </a:r>
            <a:r>
              <a:rPr lang="it-IT" altLang="x-none" sz="2000" dirty="0">
                <a:ea typeface="ＭＳ Ｐゴシック" charset="-128"/>
              </a:rPr>
              <a:t> </a:t>
            </a:r>
            <a:r>
              <a:rPr lang="it-IT" altLang="x-none" sz="2000" dirty="0" err="1">
                <a:ea typeface="ＭＳ Ｐゴシック" charset="-128"/>
              </a:rPr>
              <a:t>relevant</a:t>
            </a:r>
            <a:r>
              <a:rPr lang="it-IT" altLang="x-none" sz="2000" dirty="0">
                <a:ea typeface="ＭＳ Ｐゴシック" charset="-128"/>
              </a:rPr>
              <a:t> </a:t>
            </a:r>
            <a:r>
              <a:rPr lang="it-IT" altLang="x-none" sz="2000" b="1" dirty="0">
                <a:ea typeface="ＭＳ Ｐゴシック" charset="-128"/>
              </a:rPr>
              <a:t>EU </a:t>
            </a:r>
            <a:r>
              <a:rPr lang="it-IT" altLang="x-none" sz="2000" b="1" dirty="0" err="1">
                <a:ea typeface="ＭＳ Ｐゴシック" charset="-128"/>
              </a:rPr>
              <a:t>Research</a:t>
            </a:r>
            <a:r>
              <a:rPr lang="it-IT" altLang="x-none" sz="2000" b="1" dirty="0">
                <a:ea typeface="ＭＳ Ｐゴシック" charset="-128"/>
              </a:rPr>
              <a:t> </a:t>
            </a:r>
            <a:r>
              <a:rPr lang="it-IT" altLang="x-none" sz="2000" b="1" dirty="0" err="1">
                <a:ea typeface="ＭＳ Ｐゴシック" charset="-128"/>
              </a:rPr>
              <a:t>Infrastructures</a:t>
            </a:r>
            <a:r>
              <a:rPr lang="it-IT" altLang="x-none" sz="2000" b="1" dirty="0">
                <a:ea typeface="ＭＳ Ｐゴシック" charset="-128"/>
              </a:rPr>
              <a:t> </a:t>
            </a:r>
            <a:r>
              <a:rPr lang="it-IT" altLang="x-none" sz="2000" dirty="0" err="1">
                <a:ea typeface="ＭＳ Ｐゴシック" charset="-128"/>
              </a:rPr>
              <a:t>such</a:t>
            </a:r>
            <a:r>
              <a:rPr lang="it-IT" altLang="x-none" sz="2000" dirty="0">
                <a:ea typeface="ＭＳ Ｐゴシック" charset="-128"/>
              </a:rPr>
              <a:t> </a:t>
            </a:r>
            <a:r>
              <a:rPr lang="it-IT" altLang="x-none" sz="2000" dirty="0" err="1">
                <a:ea typeface="ＭＳ Ｐゴシック" charset="-128"/>
              </a:rPr>
              <a:t>as</a:t>
            </a:r>
            <a:r>
              <a:rPr lang="it-IT" altLang="x-none" sz="2000" dirty="0">
                <a:ea typeface="ＭＳ Ｐゴシック" charset="-128"/>
              </a:rPr>
              <a:t> </a:t>
            </a:r>
            <a:r>
              <a:rPr lang="it-IT" altLang="x-none" sz="2000" b="1" i="1" dirty="0">
                <a:ea typeface="ＭＳ Ｐゴシック" charset="-128"/>
              </a:rPr>
              <a:t>ECRIN</a:t>
            </a:r>
            <a:r>
              <a:rPr lang="it-IT" altLang="x-none" sz="2000" dirty="0">
                <a:ea typeface="ＭＳ Ｐゴシック" charset="-128"/>
              </a:rPr>
              <a:t> (</a:t>
            </a:r>
            <a:r>
              <a:rPr lang="it-IT" altLang="x-none" sz="2000" i="1" dirty="0" err="1">
                <a:ea typeface="ＭＳ Ｐゴシック" charset="-128"/>
              </a:rPr>
              <a:t>European</a:t>
            </a:r>
            <a:r>
              <a:rPr lang="it-IT" altLang="x-none" sz="2000" i="1" dirty="0">
                <a:ea typeface="ＭＳ Ｐゴシック" charset="-128"/>
              </a:rPr>
              <a:t> </a:t>
            </a:r>
            <a:r>
              <a:rPr lang="it-IT" altLang="x-none" sz="2000" i="1" dirty="0" err="1">
                <a:ea typeface="ＭＳ Ｐゴシック" charset="-128"/>
              </a:rPr>
              <a:t>Clinical</a:t>
            </a:r>
            <a:r>
              <a:rPr lang="it-IT" altLang="x-none" sz="2000" i="1" dirty="0">
                <a:ea typeface="ＭＳ Ｐゴシック" charset="-128"/>
              </a:rPr>
              <a:t> </a:t>
            </a:r>
            <a:r>
              <a:rPr lang="it-IT" altLang="x-none" sz="2000" i="1" dirty="0" err="1">
                <a:ea typeface="ＭＳ Ｐゴシック" charset="-128"/>
              </a:rPr>
              <a:t>Research</a:t>
            </a:r>
            <a:r>
              <a:rPr lang="it-IT" altLang="x-none" sz="2000" i="1" dirty="0">
                <a:ea typeface="ＭＳ Ｐゴシック" charset="-128"/>
              </a:rPr>
              <a:t> </a:t>
            </a:r>
            <a:r>
              <a:rPr lang="it-IT" altLang="x-none" sz="2000" i="1" dirty="0" err="1">
                <a:ea typeface="ＭＳ Ｐゴシック" charset="-128"/>
              </a:rPr>
              <a:t>Infrastructures</a:t>
            </a:r>
            <a:r>
              <a:rPr lang="it-IT" altLang="x-none" sz="2000" i="1" dirty="0">
                <a:ea typeface="ＭＳ Ｐゴシック" charset="-128"/>
              </a:rPr>
              <a:t> Network</a:t>
            </a:r>
            <a:r>
              <a:rPr lang="it-IT" altLang="x-none" sz="2000" dirty="0">
                <a:ea typeface="ＭＳ Ｐゴシック" charset="-128"/>
              </a:rPr>
              <a:t>), </a:t>
            </a:r>
            <a:r>
              <a:rPr lang="it-IT" altLang="x-none" sz="2000" b="1" i="1" dirty="0">
                <a:ea typeface="ＭＳ Ｐゴシック" charset="-128"/>
              </a:rPr>
              <a:t>BBMRI</a:t>
            </a:r>
            <a:r>
              <a:rPr lang="it-IT" altLang="x-none" sz="2000" dirty="0">
                <a:ea typeface="ＭＳ Ｐゴシック" charset="-128"/>
              </a:rPr>
              <a:t> (</a:t>
            </a:r>
            <a:r>
              <a:rPr lang="it-IT" altLang="x-none" sz="2000" i="1" dirty="0" err="1">
                <a:ea typeface="ＭＳ Ｐゴシック" charset="-128"/>
              </a:rPr>
              <a:t>Biobanking</a:t>
            </a:r>
            <a:r>
              <a:rPr lang="it-IT" altLang="x-none" sz="2000" i="1" dirty="0">
                <a:ea typeface="ＭＳ Ｐゴシック" charset="-128"/>
              </a:rPr>
              <a:t> and </a:t>
            </a:r>
            <a:r>
              <a:rPr lang="it-IT" altLang="x-none" sz="2000" i="1" dirty="0" err="1">
                <a:ea typeface="ＭＳ Ｐゴシック" charset="-128"/>
              </a:rPr>
              <a:t>Biomolecular</a:t>
            </a:r>
            <a:r>
              <a:rPr lang="it-IT" altLang="x-none" sz="2000" i="1" dirty="0">
                <a:ea typeface="ＭＳ Ｐゴシック" charset="-128"/>
              </a:rPr>
              <a:t> </a:t>
            </a:r>
            <a:r>
              <a:rPr lang="it-IT" altLang="x-none" sz="2000" i="1" dirty="0" err="1">
                <a:ea typeface="ＭＳ Ｐゴシック" charset="-128"/>
              </a:rPr>
              <a:t>Resources</a:t>
            </a:r>
            <a:r>
              <a:rPr lang="it-IT" altLang="x-none" sz="2000" i="1" dirty="0">
                <a:ea typeface="ＭＳ Ｐゴシック" charset="-128"/>
              </a:rPr>
              <a:t> </a:t>
            </a:r>
            <a:r>
              <a:rPr lang="it-IT" altLang="x-none" sz="2000" i="1" dirty="0" err="1">
                <a:ea typeface="ＭＳ Ｐゴシック" charset="-128"/>
              </a:rPr>
              <a:t>Research</a:t>
            </a:r>
            <a:r>
              <a:rPr lang="it-IT" altLang="x-none" sz="2000" i="1" dirty="0">
                <a:ea typeface="ＭＳ Ｐゴシック" charset="-128"/>
              </a:rPr>
              <a:t> </a:t>
            </a:r>
            <a:r>
              <a:rPr lang="it-IT" altLang="x-none" sz="2000" i="1" dirty="0" err="1">
                <a:ea typeface="ＭＳ Ｐゴシック" charset="-128"/>
              </a:rPr>
              <a:t>Infrastructure</a:t>
            </a:r>
            <a:r>
              <a:rPr lang="it-IT" altLang="x-none" sz="2000" i="1" dirty="0">
                <a:ea typeface="ＭＳ Ｐゴシック" charset="-128"/>
              </a:rPr>
              <a:t>)</a:t>
            </a:r>
            <a:r>
              <a:rPr lang="it-IT" altLang="x-none" sz="2000" dirty="0">
                <a:ea typeface="ＭＳ Ｐゴシック" charset="-128"/>
              </a:rPr>
              <a:t>, </a:t>
            </a:r>
            <a:r>
              <a:rPr lang="it-IT" altLang="x-none" sz="2000" b="1" i="1" dirty="0">
                <a:ea typeface="ＭＳ Ｐゴシック" charset="-128"/>
              </a:rPr>
              <a:t>EATRIS</a:t>
            </a:r>
            <a:r>
              <a:rPr lang="it-IT" altLang="x-none" sz="2000" dirty="0">
                <a:ea typeface="ＭＳ Ｐゴシック" charset="-128"/>
              </a:rPr>
              <a:t> (</a:t>
            </a:r>
            <a:r>
              <a:rPr lang="it-IT" altLang="x-none" sz="2000" i="1" dirty="0" err="1">
                <a:ea typeface="ＭＳ Ｐゴシック" charset="-128"/>
              </a:rPr>
              <a:t>European</a:t>
            </a:r>
            <a:r>
              <a:rPr lang="it-IT" altLang="x-none" sz="2000" i="1" dirty="0">
                <a:ea typeface="ＭＳ Ｐゴシック" charset="-128"/>
              </a:rPr>
              <a:t> Advanced </a:t>
            </a:r>
            <a:r>
              <a:rPr lang="it-IT" altLang="x-none" sz="2000" i="1" dirty="0" err="1">
                <a:ea typeface="ＭＳ Ｐゴシック" charset="-128"/>
              </a:rPr>
              <a:t>Translational</a:t>
            </a:r>
            <a:r>
              <a:rPr lang="it-IT" altLang="x-none" sz="2000" i="1" dirty="0">
                <a:ea typeface="ＭＳ Ｐゴシック" charset="-128"/>
              </a:rPr>
              <a:t> </a:t>
            </a:r>
            <a:r>
              <a:rPr lang="it-IT" altLang="x-none" sz="2000" i="1" dirty="0" err="1">
                <a:ea typeface="ＭＳ Ｐゴシック" charset="-128"/>
              </a:rPr>
              <a:t>Research</a:t>
            </a:r>
            <a:r>
              <a:rPr lang="it-IT" altLang="x-none" sz="2000" i="1" dirty="0">
                <a:ea typeface="ＭＳ Ｐゴシック" charset="-128"/>
              </a:rPr>
              <a:t> </a:t>
            </a:r>
            <a:r>
              <a:rPr lang="it-IT" altLang="x-none" sz="2000" i="1" dirty="0" err="1">
                <a:ea typeface="ＭＳ Ｐゴシック" charset="-128"/>
              </a:rPr>
              <a:t>Infrastructure</a:t>
            </a:r>
            <a:r>
              <a:rPr lang="it-IT" altLang="x-none" sz="2000" i="1" dirty="0">
                <a:ea typeface="ＭＳ Ｐゴシック" charset="-128"/>
              </a:rPr>
              <a:t> in </a:t>
            </a:r>
            <a:r>
              <a:rPr lang="it-IT" altLang="x-none" sz="2000" i="1" dirty="0" smtClean="0">
                <a:ea typeface="ＭＳ Ｐゴシック" charset="-128"/>
              </a:rPr>
              <a:t>Medicine)</a:t>
            </a:r>
          </a:p>
          <a:p>
            <a:pPr marL="0" indent="0" algn="just" eaLnBrk="1" hangingPunct="1">
              <a:lnSpc>
                <a:spcPct val="90000"/>
              </a:lnSpc>
            </a:pPr>
            <a:endParaRPr lang="it-IT" altLang="x-none" sz="2000" dirty="0">
              <a:ea typeface="ＭＳ Ｐゴシック" charset="-128"/>
            </a:endParaRPr>
          </a:p>
          <a:p>
            <a:pPr marL="0" indent="0" algn="just" eaLnBrk="1" hangingPunct="1">
              <a:lnSpc>
                <a:spcPct val="90000"/>
              </a:lnSpc>
            </a:pPr>
            <a:r>
              <a:rPr lang="it-IT" altLang="x-none" sz="2000" dirty="0" smtClean="0">
                <a:ea typeface="ＭＳ Ｐゴシック" charset="-128"/>
              </a:rPr>
              <a:t>ISS </a:t>
            </a:r>
            <a:r>
              <a:rPr lang="it-IT" altLang="x-none" sz="2000" dirty="0" err="1">
                <a:ea typeface="ＭＳ Ｐゴシック" charset="-128"/>
              </a:rPr>
              <a:t>participates</a:t>
            </a:r>
            <a:r>
              <a:rPr lang="it-IT" altLang="x-none" sz="2000" dirty="0">
                <a:ea typeface="ＭＳ Ｐゴシック" charset="-128"/>
              </a:rPr>
              <a:t> </a:t>
            </a:r>
            <a:r>
              <a:rPr lang="it-IT" altLang="x-none" sz="2000" dirty="0" err="1">
                <a:ea typeface="ＭＳ Ｐゴシック" charset="-128"/>
              </a:rPr>
              <a:t>also</a:t>
            </a:r>
            <a:r>
              <a:rPr lang="it-IT" altLang="x-none" sz="2000" dirty="0">
                <a:ea typeface="ＭＳ Ｐゴシック" charset="-128"/>
              </a:rPr>
              <a:t> in the </a:t>
            </a:r>
            <a:r>
              <a:rPr lang="it-IT" altLang="x-none" sz="2000" dirty="0" err="1">
                <a:ea typeface="ＭＳ Ｐゴシック" charset="-128"/>
              </a:rPr>
              <a:t>article</a:t>
            </a:r>
            <a:r>
              <a:rPr lang="it-IT" altLang="x-none" sz="2000" dirty="0">
                <a:ea typeface="ＭＳ Ｐゴシック" charset="-128"/>
              </a:rPr>
              <a:t> 169 </a:t>
            </a:r>
            <a:r>
              <a:rPr lang="it-IT" altLang="x-none" sz="2000" dirty="0" smtClean="0">
                <a:ea typeface="ＭＳ Ｐゴシック" charset="-128"/>
              </a:rPr>
              <a:t>EDCTP2. </a:t>
            </a:r>
            <a:endParaRPr lang="it-IT" altLang="x-none" sz="2000" dirty="0">
              <a:ea typeface="ＭＳ Ｐゴシック" charset="-128"/>
            </a:endParaRPr>
          </a:p>
          <a:p>
            <a:pPr marL="0" indent="0" algn="just" eaLnBrk="1" hangingPunct="1">
              <a:lnSpc>
                <a:spcPct val="90000"/>
              </a:lnSpc>
              <a:buFont typeface="Arial" charset="0"/>
              <a:buNone/>
            </a:pPr>
            <a:endParaRPr lang="it-IT" altLang="x-none" sz="2000" dirty="0">
              <a:ea typeface="ＭＳ Ｐゴシック" charset="-128"/>
            </a:endParaRPr>
          </a:p>
          <a:p>
            <a:pPr marL="0" indent="0" algn="just" eaLnBrk="1" hangingPunct="1">
              <a:lnSpc>
                <a:spcPct val="90000"/>
              </a:lnSpc>
            </a:pPr>
            <a:r>
              <a:rPr lang="it-IT" altLang="x-none" sz="2000" dirty="0">
                <a:ea typeface="ＭＳ Ｐゴシック" charset="-128"/>
              </a:rPr>
              <a:t>ISS </a:t>
            </a:r>
            <a:r>
              <a:rPr lang="it-IT" altLang="x-none" sz="2000" dirty="0" err="1">
                <a:ea typeface="ＭＳ Ｐゴシック" charset="-128"/>
              </a:rPr>
              <a:t>promotes</a:t>
            </a:r>
            <a:r>
              <a:rPr lang="it-IT" altLang="x-none" sz="2000" dirty="0">
                <a:ea typeface="ＭＳ Ｐゴシック" charset="-128"/>
              </a:rPr>
              <a:t> </a:t>
            </a:r>
            <a:r>
              <a:rPr lang="it-IT" altLang="x-none" sz="2000" dirty="0" err="1">
                <a:ea typeface="ＭＳ Ｐゴシック" charset="-128"/>
              </a:rPr>
              <a:t>scientific</a:t>
            </a:r>
            <a:r>
              <a:rPr lang="it-IT" altLang="x-none" sz="2000" dirty="0">
                <a:ea typeface="ＭＳ Ｐゴシック" charset="-128"/>
              </a:rPr>
              <a:t> </a:t>
            </a:r>
            <a:r>
              <a:rPr lang="it-IT" altLang="x-none" sz="2000" dirty="0" smtClean="0">
                <a:ea typeface="ＭＳ Ｐゴシック" charset="-128"/>
              </a:rPr>
              <a:t>and policy </a:t>
            </a:r>
            <a:r>
              <a:rPr lang="it-IT" altLang="x-none" sz="2000" dirty="0" err="1" smtClean="0">
                <a:ea typeface="ＭＳ Ｐゴシック" charset="-128"/>
              </a:rPr>
              <a:t>research</a:t>
            </a:r>
            <a:r>
              <a:rPr lang="it-IT" altLang="x-none" sz="2000" dirty="0" smtClean="0">
                <a:ea typeface="ＭＳ Ｐゴシック" charset="-128"/>
              </a:rPr>
              <a:t> </a:t>
            </a:r>
            <a:r>
              <a:rPr lang="it-IT" altLang="x-none" sz="2000" dirty="0">
                <a:ea typeface="ＭＳ Ｐゴシック" charset="-128"/>
              </a:rPr>
              <a:t>in a wide </a:t>
            </a:r>
            <a:r>
              <a:rPr lang="it-IT" altLang="x-none" sz="2000" dirty="0" err="1">
                <a:ea typeface="ＭＳ Ｐゴシック" charset="-128"/>
              </a:rPr>
              <a:t>variety</a:t>
            </a:r>
            <a:r>
              <a:rPr lang="it-IT" altLang="x-none" sz="2000" dirty="0">
                <a:ea typeface="ＭＳ Ｐゴシック" charset="-128"/>
              </a:rPr>
              <a:t> of </a:t>
            </a:r>
            <a:r>
              <a:rPr lang="it-IT" altLang="x-none" sz="2000" dirty="0" err="1">
                <a:ea typeface="ＭＳ Ｐゴシック" charset="-128"/>
              </a:rPr>
              <a:t>fields</a:t>
            </a:r>
            <a:r>
              <a:rPr lang="it-IT" altLang="x-none" sz="2000" dirty="0">
                <a:ea typeface="ＭＳ Ｐゴシック" charset="-128"/>
              </a:rPr>
              <a:t> of special </a:t>
            </a:r>
            <a:r>
              <a:rPr lang="it-IT" altLang="x-none" sz="2000" dirty="0" err="1">
                <a:ea typeface="ＭＳ Ｐゴシック" charset="-128"/>
              </a:rPr>
              <a:t>relevance</a:t>
            </a:r>
            <a:r>
              <a:rPr lang="it-IT" altLang="x-none" sz="2000" dirty="0">
                <a:ea typeface="ＭＳ Ｐゴシック" charset="-128"/>
              </a:rPr>
              <a:t> for public </a:t>
            </a:r>
            <a:r>
              <a:rPr lang="it-IT" altLang="x-none" sz="2000" dirty="0" err="1">
                <a:ea typeface="ＭＳ Ｐゴシック" charset="-128"/>
              </a:rPr>
              <a:t>health</a:t>
            </a:r>
            <a:r>
              <a:rPr lang="it-IT" altLang="x-none" sz="2000" dirty="0">
                <a:ea typeface="ＭＳ Ｐゴシック" charset="-128"/>
              </a:rPr>
              <a:t>, and in </a:t>
            </a:r>
            <a:r>
              <a:rPr lang="it-IT" altLang="x-none" sz="2000" dirty="0" err="1">
                <a:ea typeface="ＭＳ Ｐゴシック" charset="-128"/>
              </a:rPr>
              <a:t>particular</a:t>
            </a:r>
            <a:r>
              <a:rPr lang="it-IT" altLang="x-none" sz="2000" dirty="0">
                <a:ea typeface="ＭＳ Ｐゴシック" charset="-128"/>
              </a:rPr>
              <a:t>, </a:t>
            </a:r>
            <a:r>
              <a:rPr lang="it-IT" altLang="x-none" sz="2000" dirty="0" err="1">
                <a:ea typeface="ＭＳ Ｐゴシック" charset="-128"/>
              </a:rPr>
              <a:t>basic</a:t>
            </a:r>
            <a:r>
              <a:rPr lang="it-IT" altLang="x-none" sz="2000" dirty="0">
                <a:ea typeface="ＭＳ Ｐゴシック" charset="-128"/>
              </a:rPr>
              <a:t>, </a:t>
            </a:r>
            <a:r>
              <a:rPr lang="it-IT" altLang="x-none" sz="2000" dirty="0" err="1">
                <a:ea typeface="ＭＳ Ｐゴシック" charset="-128"/>
              </a:rPr>
              <a:t>translational</a:t>
            </a:r>
            <a:r>
              <a:rPr lang="it-IT" altLang="x-none" sz="2000" dirty="0">
                <a:ea typeface="ＭＳ Ｐゴシック" charset="-128"/>
              </a:rPr>
              <a:t> and </a:t>
            </a:r>
            <a:r>
              <a:rPr lang="it-IT" altLang="x-none" sz="2000" dirty="0" err="1">
                <a:ea typeface="ＭＳ Ｐゴシック" charset="-128"/>
              </a:rPr>
              <a:t>clinical</a:t>
            </a:r>
            <a:r>
              <a:rPr lang="it-IT" altLang="x-none" sz="2000" dirty="0">
                <a:ea typeface="ＭＳ Ｐゴシック" charset="-128"/>
              </a:rPr>
              <a:t> </a:t>
            </a:r>
            <a:r>
              <a:rPr lang="it-IT" altLang="x-none" sz="2000" dirty="0" err="1">
                <a:ea typeface="ＭＳ Ｐゴシック" charset="-128"/>
              </a:rPr>
              <a:t>research</a:t>
            </a:r>
            <a:r>
              <a:rPr lang="it-IT" altLang="x-none" sz="2000" dirty="0">
                <a:ea typeface="ＭＳ Ｐゴシック" charset="-128"/>
              </a:rPr>
              <a:t> in major </a:t>
            </a:r>
            <a:r>
              <a:rPr lang="it-IT" altLang="x-none" sz="2000" dirty="0" err="1">
                <a:ea typeface="ＭＳ Ｐゴシック" charset="-128"/>
              </a:rPr>
              <a:t>disease</a:t>
            </a:r>
            <a:r>
              <a:rPr lang="it-IT" altLang="x-none" sz="2000" dirty="0">
                <a:ea typeface="ＭＳ Ｐゴシック" charset="-128"/>
              </a:rPr>
              <a:t> </a:t>
            </a:r>
            <a:r>
              <a:rPr lang="it-IT" altLang="x-none" sz="2000" dirty="0" err="1">
                <a:ea typeface="ＭＳ Ｐゴシック" charset="-128"/>
              </a:rPr>
              <a:t>areas</a:t>
            </a:r>
            <a:r>
              <a:rPr lang="it-IT" altLang="x-none" sz="2000" dirty="0">
                <a:ea typeface="ＭＳ Ｐゴシック" charset="-128"/>
              </a:rPr>
              <a:t>, </a:t>
            </a:r>
            <a:r>
              <a:rPr lang="it-IT" altLang="x-none" sz="2000" dirty="0" err="1">
                <a:ea typeface="ＭＳ Ｐゴシック" charset="-128"/>
              </a:rPr>
              <a:t>including</a:t>
            </a:r>
            <a:r>
              <a:rPr lang="it-IT" altLang="x-none" sz="2000" dirty="0">
                <a:ea typeface="ＭＳ Ｐゴシック" charset="-128"/>
              </a:rPr>
              <a:t> </a:t>
            </a:r>
            <a:r>
              <a:rPr lang="it-IT" altLang="x-none" sz="2000" dirty="0" err="1">
                <a:ea typeface="ＭＳ Ｐゴシック" charset="-128"/>
              </a:rPr>
              <a:t>cancer</a:t>
            </a:r>
            <a:r>
              <a:rPr lang="it-IT" altLang="x-none" sz="2000" dirty="0">
                <a:ea typeface="ＭＳ Ｐゴシック" charset="-128"/>
              </a:rPr>
              <a:t>, and </a:t>
            </a:r>
            <a:r>
              <a:rPr lang="it-IT" altLang="x-none" sz="2000" dirty="0" err="1">
                <a:ea typeface="ＭＳ Ｐゴシック" charset="-128"/>
              </a:rPr>
              <a:t>neurological</a:t>
            </a:r>
            <a:r>
              <a:rPr lang="it-IT" altLang="x-none" sz="2000" dirty="0">
                <a:ea typeface="ＭＳ Ｐゴシック" charset="-128"/>
              </a:rPr>
              <a:t>, </a:t>
            </a:r>
            <a:r>
              <a:rPr lang="it-IT" altLang="x-none" sz="2000" dirty="0" err="1">
                <a:ea typeface="ＭＳ Ｐゴシック" charset="-128"/>
              </a:rPr>
              <a:t>infectious</a:t>
            </a:r>
            <a:r>
              <a:rPr lang="it-IT" altLang="x-none" sz="2000" dirty="0">
                <a:ea typeface="ＭＳ Ｐゴシック" charset="-128"/>
              </a:rPr>
              <a:t> and rare </a:t>
            </a:r>
            <a:r>
              <a:rPr lang="it-IT" altLang="x-none" sz="2000" dirty="0" err="1">
                <a:ea typeface="ＭＳ Ｐゴシック" charset="-128"/>
              </a:rPr>
              <a:t>diseases</a:t>
            </a:r>
            <a:r>
              <a:rPr lang="it-IT" altLang="x-none" sz="2000" dirty="0">
                <a:ea typeface="ＭＳ Ｐゴシック" charset="-128"/>
              </a:rPr>
              <a:t>.  </a:t>
            </a:r>
            <a:endParaRPr lang="it-IT" altLang="x-none" sz="2000" dirty="0" smtClean="0">
              <a:ea typeface="ＭＳ Ｐゴシック" charset="-128"/>
            </a:endParaRPr>
          </a:p>
          <a:p>
            <a:pPr marL="0" indent="0" algn="just" eaLnBrk="1" hangingPunct="1">
              <a:lnSpc>
                <a:spcPct val="90000"/>
              </a:lnSpc>
            </a:pPr>
            <a:endParaRPr lang="it-IT" altLang="x-none" sz="2000" dirty="0">
              <a:ea typeface="ＭＳ Ｐゴシック" charset="-128"/>
            </a:endParaRPr>
          </a:p>
          <a:p>
            <a:pPr marL="0" indent="0" algn="just" eaLnBrk="1" hangingPunct="1">
              <a:lnSpc>
                <a:spcPct val="90000"/>
              </a:lnSpc>
            </a:pPr>
            <a:r>
              <a:rPr lang="it-IT" altLang="x-none" sz="2000" dirty="0" err="1" smtClean="0">
                <a:ea typeface="ＭＳ Ｐゴシック" charset="-128"/>
              </a:rPr>
              <a:t>Research</a:t>
            </a:r>
            <a:r>
              <a:rPr lang="it-IT" altLang="x-none" sz="2000" dirty="0" smtClean="0">
                <a:ea typeface="ＭＳ Ｐゴシック" charset="-128"/>
              </a:rPr>
              <a:t> </a:t>
            </a:r>
            <a:r>
              <a:rPr lang="it-IT" altLang="x-none" sz="2000" dirty="0" err="1">
                <a:ea typeface="ＭＳ Ｐゴシック" charset="-128"/>
              </a:rPr>
              <a:t>priorities</a:t>
            </a:r>
            <a:r>
              <a:rPr lang="it-IT" altLang="x-none" sz="2000" dirty="0">
                <a:ea typeface="ＭＳ Ｐゴシック" charset="-128"/>
              </a:rPr>
              <a:t> are </a:t>
            </a:r>
            <a:r>
              <a:rPr lang="it-IT" altLang="x-none" sz="2000" dirty="0" err="1">
                <a:ea typeface="ＭＳ Ｐゴシック" charset="-128"/>
              </a:rPr>
              <a:t>based</a:t>
            </a:r>
            <a:r>
              <a:rPr lang="it-IT" altLang="x-none" sz="2000" dirty="0">
                <a:ea typeface="ＭＳ Ｐゴシック" charset="-128"/>
              </a:rPr>
              <a:t> on </a:t>
            </a:r>
            <a:r>
              <a:rPr lang="it-IT" altLang="x-none" sz="2000" dirty="0" err="1">
                <a:ea typeface="ＭＳ Ｐゴシック" charset="-128"/>
              </a:rPr>
              <a:t>those</a:t>
            </a:r>
            <a:r>
              <a:rPr lang="it-IT" altLang="x-none" sz="2000" dirty="0">
                <a:ea typeface="ＭＳ Ｐゴシック" charset="-128"/>
              </a:rPr>
              <a:t> set </a:t>
            </a:r>
            <a:r>
              <a:rPr lang="it-IT" altLang="x-none" sz="2000" dirty="0" err="1">
                <a:ea typeface="ＭＳ Ｐゴシック" charset="-128"/>
              </a:rPr>
              <a:t>forth</a:t>
            </a:r>
            <a:r>
              <a:rPr lang="it-IT" altLang="x-none" sz="2000" dirty="0">
                <a:ea typeface="ＭＳ Ｐゴシック" charset="-128"/>
              </a:rPr>
              <a:t> in the National </a:t>
            </a:r>
            <a:r>
              <a:rPr lang="it-IT" altLang="x-none" sz="2000" dirty="0" err="1">
                <a:ea typeface="ＭＳ Ｐゴシック" charset="-128"/>
              </a:rPr>
              <a:t>Health</a:t>
            </a:r>
            <a:r>
              <a:rPr lang="it-IT" altLang="x-none" sz="2000" dirty="0">
                <a:ea typeface="ＭＳ Ｐゴシック" charset="-128"/>
              </a:rPr>
              <a:t> Plan. </a:t>
            </a:r>
          </a:p>
        </p:txBody>
      </p:sp>
      <p:sp>
        <p:nvSpPr>
          <p:cNvPr id="5" name="Titolo 1"/>
          <p:cNvSpPr>
            <a:spLocks noGrp="1"/>
          </p:cNvSpPr>
          <p:nvPr>
            <p:ph type="title"/>
          </p:nvPr>
        </p:nvSpPr>
        <p:spPr>
          <a:xfrm>
            <a:off x="457200" y="620688"/>
            <a:ext cx="8229600" cy="1143000"/>
          </a:xfrm>
        </p:spPr>
        <p:txBody>
          <a:bodyPr rtlCol="0">
            <a:noAutofit/>
          </a:bodyPr>
          <a:lstStyle/>
          <a:p>
            <a:pPr eaLnBrk="1" fontAlgn="auto" hangingPunct="1">
              <a:spcAft>
                <a:spcPts val="0"/>
              </a:spcAft>
              <a:defRPr/>
            </a:pPr>
            <a:r>
              <a:rPr lang="it-IT" altLang="it-IT" sz="2400" dirty="0" smtClean="0">
                <a:solidFill>
                  <a:srgbClr val="002060"/>
                </a:solidFill>
                <a:effectLst>
                  <a:outerShdw blurRad="38100" dist="38100" dir="2700000" algn="tl">
                    <a:srgbClr val="000000"/>
                  </a:outerShdw>
                </a:effectLst>
                <a:ea typeface="+mj-ea"/>
                <a:cs typeface="+mj-cs"/>
              </a:rPr>
              <a:t>The </a:t>
            </a:r>
            <a:r>
              <a:rPr lang="it-IT" altLang="it-IT" sz="2400" dirty="0" err="1" smtClean="0">
                <a:solidFill>
                  <a:srgbClr val="002060"/>
                </a:solidFill>
                <a:effectLst>
                  <a:outerShdw blurRad="38100" dist="38100" dir="2700000" algn="tl">
                    <a:srgbClr val="000000"/>
                  </a:outerShdw>
                </a:effectLst>
                <a:ea typeface="+mj-ea"/>
                <a:cs typeface="+mj-cs"/>
              </a:rPr>
              <a:t>role</a:t>
            </a:r>
            <a:r>
              <a:rPr lang="it-IT" altLang="it-IT" sz="2400" dirty="0" smtClean="0">
                <a:solidFill>
                  <a:srgbClr val="002060"/>
                </a:solidFill>
                <a:effectLst>
                  <a:outerShdw blurRad="38100" dist="38100" dir="2700000" algn="tl">
                    <a:srgbClr val="000000"/>
                  </a:outerShdw>
                </a:effectLst>
                <a:ea typeface="+mj-ea"/>
                <a:cs typeface="+mj-cs"/>
              </a:rPr>
              <a:t> </a:t>
            </a:r>
            <a:r>
              <a:rPr lang="it-IT" altLang="it-IT" sz="2400" dirty="0">
                <a:solidFill>
                  <a:srgbClr val="002060"/>
                </a:solidFill>
                <a:effectLst>
                  <a:outerShdw blurRad="38100" dist="38100" dir="2700000" algn="tl">
                    <a:srgbClr val="000000"/>
                  </a:outerShdw>
                </a:effectLst>
                <a:ea typeface="+mj-ea"/>
                <a:cs typeface="+mj-cs"/>
              </a:rPr>
              <a:t>of the National </a:t>
            </a:r>
            <a:r>
              <a:rPr lang="it-IT" altLang="it-IT" sz="2400" dirty="0" err="1">
                <a:solidFill>
                  <a:srgbClr val="002060"/>
                </a:solidFill>
                <a:effectLst>
                  <a:outerShdw blurRad="38100" dist="38100" dir="2700000" algn="tl">
                    <a:srgbClr val="000000"/>
                  </a:outerShdw>
                </a:effectLst>
                <a:ea typeface="+mj-ea"/>
                <a:cs typeface="+mj-cs"/>
              </a:rPr>
              <a:t>Institute</a:t>
            </a:r>
            <a:r>
              <a:rPr lang="it-IT" altLang="it-IT" sz="2400" dirty="0">
                <a:solidFill>
                  <a:srgbClr val="002060"/>
                </a:solidFill>
                <a:effectLst>
                  <a:outerShdw blurRad="38100" dist="38100" dir="2700000" algn="tl">
                    <a:srgbClr val="000000"/>
                  </a:outerShdw>
                </a:effectLst>
                <a:ea typeface="+mj-ea"/>
                <a:cs typeface="+mj-cs"/>
              </a:rPr>
              <a:t> of </a:t>
            </a:r>
            <a:r>
              <a:rPr lang="it-IT" altLang="it-IT" sz="2400" dirty="0" err="1">
                <a:solidFill>
                  <a:srgbClr val="002060"/>
                </a:solidFill>
                <a:effectLst>
                  <a:outerShdw blurRad="38100" dist="38100" dir="2700000" algn="tl">
                    <a:srgbClr val="000000"/>
                  </a:outerShdw>
                </a:effectLst>
                <a:ea typeface="+mj-ea"/>
                <a:cs typeface="+mj-cs"/>
              </a:rPr>
              <a:t>Health</a:t>
            </a:r>
            <a:r>
              <a:rPr lang="it-IT" altLang="it-IT" sz="2400" dirty="0">
                <a:solidFill>
                  <a:srgbClr val="002060"/>
                </a:solidFill>
                <a:effectLst>
                  <a:outerShdw blurRad="38100" dist="38100" dir="2700000" algn="tl">
                    <a:srgbClr val="000000"/>
                  </a:outerShdw>
                </a:effectLst>
                <a:ea typeface="+mj-ea"/>
                <a:cs typeface="+mj-cs"/>
              </a:rPr>
              <a:t> of </a:t>
            </a:r>
            <a:r>
              <a:rPr lang="it-IT" altLang="it-IT" sz="2400" dirty="0" err="1">
                <a:solidFill>
                  <a:srgbClr val="002060"/>
                </a:solidFill>
                <a:effectLst>
                  <a:outerShdw blurRad="38100" dist="38100" dir="2700000" algn="tl">
                    <a:srgbClr val="000000"/>
                  </a:outerShdw>
                </a:effectLst>
                <a:ea typeface="+mj-ea"/>
                <a:cs typeface="+mj-cs"/>
              </a:rPr>
              <a:t>Italy</a:t>
            </a:r>
            <a:r>
              <a:rPr lang="it-IT" altLang="it-IT" sz="2400" dirty="0">
                <a:solidFill>
                  <a:srgbClr val="002060"/>
                </a:solidFill>
                <a:effectLst>
                  <a:outerShdw blurRad="38100" dist="38100" dir="2700000" algn="tl">
                    <a:srgbClr val="000000"/>
                  </a:outerShdw>
                </a:effectLst>
                <a:ea typeface="+mj-ea"/>
                <a:cs typeface="+mj-cs"/>
              </a:rPr>
              <a:t> (ISS): </a:t>
            </a:r>
            <a:r>
              <a:rPr lang="it-IT" altLang="it-IT" sz="2400" dirty="0" err="1">
                <a:solidFill>
                  <a:srgbClr val="002060"/>
                </a:solidFill>
                <a:effectLst>
                  <a:outerShdw blurRad="38100" dist="38100" dir="2700000" algn="tl">
                    <a:srgbClr val="000000"/>
                  </a:outerShdw>
                </a:effectLst>
                <a:ea typeface="+mj-ea"/>
                <a:cs typeface="+mj-cs"/>
              </a:rPr>
              <a:t>knowledge</a:t>
            </a:r>
            <a:r>
              <a:rPr lang="it-IT" altLang="it-IT" sz="2400" dirty="0">
                <a:solidFill>
                  <a:srgbClr val="002060"/>
                </a:solidFill>
                <a:effectLst>
                  <a:outerShdw blurRad="38100" dist="38100" dir="2700000" algn="tl">
                    <a:srgbClr val="000000"/>
                  </a:outerShdw>
                </a:effectLst>
                <a:ea typeface="+mj-ea"/>
                <a:cs typeface="+mj-cs"/>
              </a:rPr>
              <a:t> creator and disseminator </a:t>
            </a:r>
            <a:r>
              <a:rPr lang="it-IT" altLang="it-IT" sz="2400" dirty="0" err="1">
                <a:solidFill>
                  <a:srgbClr val="002060"/>
                </a:solidFill>
                <a:effectLst>
                  <a:outerShdw blurRad="38100" dist="38100" dir="2700000" algn="tl">
                    <a:srgbClr val="000000"/>
                  </a:outerShdw>
                </a:effectLst>
                <a:ea typeface="+mj-ea"/>
                <a:cs typeface="+mj-cs"/>
              </a:rPr>
              <a:t>working</a:t>
            </a:r>
            <a:r>
              <a:rPr lang="it-IT" altLang="it-IT" sz="2400" dirty="0">
                <a:solidFill>
                  <a:srgbClr val="002060"/>
                </a:solidFill>
                <a:effectLst>
                  <a:outerShdw blurRad="38100" dist="38100" dir="2700000" algn="tl">
                    <a:srgbClr val="000000"/>
                  </a:outerShdw>
                </a:effectLst>
                <a:ea typeface="+mj-ea"/>
                <a:cs typeface="+mj-cs"/>
              </a:rPr>
              <a:t> </a:t>
            </a:r>
            <a:r>
              <a:rPr lang="it-IT" altLang="it-IT" sz="2400" dirty="0" err="1">
                <a:solidFill>
                  <a:srgbClr val="002060"/>
                </a:solidFill>
                <a:effectLst>
                  <a:outerShdw blurRad="38100" dist="38100" dir="2700000" algn="tl">
                    <a:srgbClr val="000000"/>
                  </a:outerShdw>
                </a:effectLst>
                <a:ea typeface="+mj-ea"/>
                <a:cs typeface="+mj-cs"/>
              </a:rPr>
              <a:t>together</a:t>
            </a:r>
            <a:r>
              <a:rPr lang="it-IT" altLang="it-IT" sz="2400" dirty="0">
                <a:solidFill>
                  <a:srgbClr val="002060"/>
                </a:solidFill>
                <a:effectLst>
                  <a:outerShdw blurRad="38100" dist="38100" dir="2700000" algn="tl">
                    <a:srgbClr val="000000"/>
                  </a:outerShdw>
                </a:effectLst>
                <a:ea typeface="+mj-ea"/>
                <a:cs typeface="+mj-cs"/>
              </a:rPr>
              <a:t> with </a:t>
            </a:r>
            <a:r>
              <a:rPr lang="it-IT" altLang="it-IT" sz="2400" dirty="0" smtClean="0">
                <a:solidFill>
                  <a:srgbClr val="002060"/>
                </a:solidFill>
                <a:effectLst>
                  <a:outerShdw blurRad="38100" dist="38100" dir="2700000" algn="tl">
                    <a:srgbClr val="000000"/>
                  </a:outerShdw>
                </a:effectLst>
                <a:ea typeface="+mj-ea"/>
                <a:cs typeface="+mj-cs"/>
              </a:rPr>
              <a:t>the </a:t>
            </a:r>
            <a:r>
              <a:rPr lang="it-IT" altLang="it-IT" sz="2400" dirty="0" err="1" smtClean="0">
                <a:solidFill>
                  <a:srgbClr val="002060"/>
                </a:solidFill>
                <a:effectLst>
                  <a:outerShdw blurRad="38100" dist="38100" dir="2700000" algn="tl">
                    <a:srgbClr val="000000"/>
                  </a:outerShdw>
                </a:effectLst>
                <a:ea typeface="+mj-ea"/>
                <a:cs typeface="+mj-cs"/>
              </a:rPr>
              <a:t>Ministry</a:t>
            </a:r>
            <a:r>
              <a:rPr lang="it-IT" altLang="it-IT" sz="2400" dirty="0" smtClean="0">
                <a:solidFill>
                  <a:srgbClr val="002060"/>
                </a:solidFill>
                <a:effectLst>
                  <a:outerShdw blurRad="38100" dist="38100" dir="2700000" algn="tl">
                    <a:srgbClr val="000000"/>
                  </a:outerShdw>
                </a:effectLst>
                <a:ea typeface="+mj-ea"/>
                <a:cs typeface="+mj-cs"/>
              </a:rPr>
              <a:t> </a:t>
            </a:r>
            <a:r>
              <a:rPr lang="it-IT" altLang="it-IT" sz="2400" dirty="0">
                <a:solidFill>
                  <a:srgbClr val="002060"/>
                </a:solidFill>
                <a:effectLst>
                  <a:outerShdw blurRad="38100" dist="38100" dir="2700000" algn="tl">
                    <a:srgbClr val="000000"/>
                  </a:outerShdw>
                </a:effectLst>
                <a:ea typeface="+mj-ea"/>
                <a:cs typeface="+mj-cs"/>
              </a:rPr>
              <a:t>of </a:t>
            </a:r>
            <a:r>
              <a:rPr lang="it-IT" altLang="it-IT" sz="2400" dirty="0" err="1">
                <a:solidFill>
                  <a:srgbClr val="002060"/>
                </a:solidFill>
                <a:effectLst>
                  <a:outerShdw blurRad="38100" dist="38100" dir="2700000" algn="tl">
                    <a:srgbClr val="000000"/>
                  </a:outerShdw>
                </a:effectLst>
                <a:ea typeface="+mj-ea"/>
                <a:cs typeface="+mj-cs"/>
              </a:rPr>
              <a:t>Health</a:t>
            </a:r>
            <a:endParaRPr lang="it-IT" sz="2400" dirty="0">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arrotondato 8"/>
          <p:cNvSpPr/>
          <p:nvPr/>
        </p:nvSpPr>
        <p:spPr>
          <a:xfrm>
            <a:off x="317500" y="865188"/>
            <a:ext cx="1620838" cy="323850"/>
          </a:xfrm>
          <a:prstGeom prst="roundRect">
            <a:avLst/>
          </a:prstGeom>
          <a:solidFill>
            <a:srgbClr val="97E4FF"/>
          </a:solidFill>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lIns="163172" tIns="163172" rIns="163172" bIns="163172" spcCol="1270" anchor="ctr"/>
          <a:lstStyle/>
          <a:p>
            <a:pPr algn="ctr" defTabSz="800100" fontAlgn="auto">
              <a:lnSpc>
                <a:spcPct val="90000"/>
              </a:lnSpc>
              <a:spcAft>
                <a:spcPct val="35000"/>
              </a:spcAft>
              <a:defRPr/>
            </a:pPr>
            <a:r>
              <a:rPr lang="it-IT" sz="1400" b="1" dirty="0">
                <a:solidFill>
                  <a:srgbClr val="002E8A"/>
                </a:solidFill>
              </a:rPr>
              <a:t>6 </a:t>
            </a:r>
            <a:r>
              <a:rPr lang="it-IT" sz="1400" b="1" dirty="0" err="1">
                <a:solidFill>
                  <a:srgbClr val="002E8A"/>
                </a:solidFill>
              </a:rPr>
              <a:t>Departments</a:t>
            </a:r>
            <a:endParaRPr lang="it-IT" sz="1400" b="1" dirty="0">
              <a:solidFill>
                <a:srgbClr val="002E8A"/>
              </a:solidFill>
            </a:endParaRPr>
          </a:p>
        </p:txBody>
      </p:sp>
      <p:sp>
        <p:nvSpPr>
          <p:cNvPr id="10" name="Rettangolo arrotondato 9"/>
          <p:cNvSpPr>
            <a:spLocks/>
          </p:cNvSpPr>
          <p:nvPr/>
        </p:nvSpPr>
        <p:spPr>
          <a:xfrm>
            <a:off x="317500" y="3902075"/>
            <a:ext cx="1620838" cy="792163"/>
          </a:xfrm>
          <a:prstGeom prst="roundRect">
            <a:avLst/>
          </a:prstGeom>
          <a:solidFill>
            <a:srgbClr val="97E4FF"/>
          </a:solidFill>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lIns="163172" tIns="163172" rIns="163172" bIns="163172" spcCol="1270" anchor="ctr"/>
          <a:lstStyle/>
          <a:p>
            <a:pPr algn="ctr" defTabSz="800100" fontAlgn="auto">
              <a:lnSpc>
                <a:spcPct val="90000"/>
              </a:lnSpc>
              <a:spcAft>
                <a:spcPct val="35000"/>
              </a:spcAft>
              <a:defRPr/>
            </a:pPr>
            <a:r>
              <a:rPr lang="it-IT" sz="1200" b="1" dirty="0" err="1">
                <a:solidFill>
                  <a:srgbClr val="002E8A"/>
                </a:solidFill>
              </a:rPr>
              <a:t>Neurosciences</a:t>
            </a:r>
            <a:endParaRPr lang="it-IT" sz="1200" b="1" dirty="0">
              <a:solidFill>
                <a:srgbClr val="002E8A"/>
              </a:solidFill>
            </a:endParaRPr>
          </a:p>
          <a:p>
            <a:pPr algn="ctr" defTabSz="800100" fontAlgn="auto">
              <a:lnSpc>
                <a:spcPct val="90000"/>
              </a:lnSpc>
              <a:spcAft>
                <a:spcPct val="35000"/>
              </a:spcAft>
              <a:defRPr/>
            </a:pPr>
            <a:r>
              <a:rPr lang="it-IT" sz="1000" b="1" dirty="0">
                <a:solidFill>
                  <a:srgbClr val="002E8A"/>
                </a:solidFill>
              </a:rPr>
              <a:t>Maurizio Pocchiari</a:t>
            </a:r>
          </a:p>
        </p:txBody>
      </p:sp>
      <p:sp>
        <p:nvSpPr>
          <p:cNvPr id="11" name="Rettangolo arrotondato 10"/>
          <p:cNvSpPr/>
          <p:nvPr/>
        </p:nvSpPr>
        <p:spPr>
          <a:xfrm>
            <a:off x="2025650" y="1341438"/>
            <a:ext cx="1619250" cy="792162"/>
          </a:xfrm>
          <a:prstGeom prst="roundRect">
            <a:avLst/>
          </a:prstGeom>
          <a:solidFill>
            <a:schemeClr val="accent1">
              <a:lumMod val="20000"/>
              <a:lumOff val="80000"/>
            </a:schemeClr>
          </a:solidFill>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lIns="163172" tIns="163172" rIns="163172" bIns="163172" spcCol="1270" anchor="ctr"/>
          <a:lstStyle/>
          <a:p>
            <a:pPr algn="ctr" defTabSz="800100" fontAlgn="auto">
              <a:lnSpc>
                <a:spcPct val="90000"/>
              </a:lnSpc>
              <a:spcAft>
                <a:spcPct val="35000"/>
              </a:spcAft>
              <a:defRPr/>
            </a:pPr>
            <a:r>
              <a:rPr lang="it-IT" sz="1200" b="1" dirty="0">
                <a:solidFill>
                  <a:srgbClr val="002E8A"/>
                </a:solidFill>
              </a:rPr>
              <a:t>Rare </a:t>
            </a:r>
            <a:r>
              <a:rPr lang="it-IT" sz="1200" b="1" dirty="0" err="1">
                <a:solidFill>
                  <a:srgbClr val="002E8A"/>
                </a:solidFill>
              </a:rPr>
              <a:t>Diseases</a:t>
            </a:r>
            <a:endParaRPr lang="it-IT" sz="1200" b="1" dirty="0">
              <a:solidFill>
                <a:srgbClr val="002E8A"/>
              </a:solidFill>
            </a:endParaRPr>
          </a:p>
          <a:p>
            <a:pPr algn="ctr" defTabSz="800100" fontAlgn="auto">
              <a:lnSpc>
                <a:spcPct val="90000"/>
              </a:lnSpc>
              <a:spcAft>
                <a:spcPct val="35000"/>
              </a:spcAft>
              <a:defRPr/>
            </a:pPr>
            <a:r>
              <a:rPr lang="it-IT" sz="1000" b="1" dirty="0">
                <a:solidFill>
                  <a:srgbClr val="002E8A"/>
                </a:solidFill>
              </a:rPr>
              <a:t>Domenica Taruscio</a:t>
            </a:r>
          </a:p>
        </p:txBody>
      </p:sp>
      <p:sp>
        <p:nvSpPr>
          <p:cNvPr id="13" name="Rettangolo arrotondato 12"/>
          <p:cNvSpPr/>
          <p:nvPr/>
        </p:nvSpPr>
        <p:spPr>
          <a:xfrm>
            <a:off x="5384800" y="4754563"/>
            <a:ext cx="1619250" cy="792162"/>
          </a:xfrm>
          <a:prstGeom prst="roundRect">
            <a:avLst/>
          </a:prstGeom>
          <a:solidFill>
            <a:schemeClr val="accent6">
              <a:lumMod val="20000"/>
              <a:lumOff val="80000"/>
            </a:schemeClr>
          </a:solidFill>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lIns="163172" tIns="163172" rIns="163172" bIns="163172" spcCol="1270" anchor="ctr"/>
          <a:lstStyle/>
          <a:p>
            <a:pPr algn="ctr" defTabSz="800100" fontAlgn="auto">
              <a:lnSpc>
                <a:spcPct val="90000"/>
              </a:lnSpc>
              <a:spcAft>
                <a:spcPct val="35000"/>
              </a:spcAft>
              <a:defRPr/>
            </a:pPr>
            <a:r>
              <a:rPr lang="it-IT" sz="1200" b="1" dirty="0">
                <a:solidFill>
                  <a:srgbClr val="002E8A"/>
                </a:solidFill>
              </a:rPr>
              <a:t>Reference Center for </a:t>
            </a:r>
            <a:r>
              <a:rPr lang="it-IT" sz="1200" b="1" dirty="0" err="1">
                <a:solidFill>
                  <a:srgbClr val="002E8A"/>
                </a:solidFill>
              </a:rPr>
              <a:t>behavioral</a:t>
            </a:r>
            <a:r>
              <a:rPr lang="it-IT" sz="1200" b="1" dirty="0">
                <a:solidFill>
                  <a:srgbClr val="002E8A"/>
                </a:solidFill>
              </a:rPr>
              <a:t> </a:t>
            </a:r>
            <a:r>
              <a:rPr lang="it-IT" sz="1200" b="1" dirty="0" err="1">
                <a:solidFill>
                  <a:srgbClr val="002E8A"/>
                </a:solidFill>
              </a:rPr>
              <a:t>sciences</a:t>
            </a:r>
            <a:r>
              <a:rPr lang="it-IT" sz="1200" b="1" dirty="0">
                <a:solidFill>
                  <a:srgbClr val="002E8A"/>
                </a:solidFill>
              </a:rPr>
              <a:t> and </a:t>
            </a:r>
            <a:r>
              <a:rPr lang="it-IT" sz="1200" b="1" dirty="0" err="1">
                <a:solidFill>
                  <a:srgbClr val="002E8A"/>
                </a:solidFill>
              </a:rPr>
              <a:t>mental</a:t>
            </a:r>
            <a:r>
              <a:rPr lang="it-IT" sz="1200" b="1" dirty="0">
                <a:solidFill>
                  <a:srgbClr val="002E8A"/>
                </a:solidFill>
              </a:rPr>
              <a:t> </a:t>
            </a:r>
            <a:r>
              <a:rPr lang="it-IT" sz="1200" b="1" dirty="0" err="1">
                <a:solidFill>
                  <a:srgbClr val="002E8A"/>
                </a:solidFill>
              </a:rPr>
              <a:t>health</a:t>
            </a:r>
            <a:r>
              <a:rPr lang="it-IT" sz="1200" b="1" dirty="0">
                <a:solidFill>
                  <a:srgbClr val="002E8A"/>
                </a:solidFill>
              </a:rPr>
              <a:t>  </a:t>
            </a:r>
            <a:r>
              <a:rPr lang="it-IT" sz="1000" b="1" dirty="0">
                <a:solidFill>
                  <a:srgbClr val="002E8A"/>
                </a:solidFill>
              </a:rPr>
              <a:t>Enrico Alleva</a:t>
            </a:r>
          </a:p>
        </p:txBody>
      </p:sp>
      <p:sp>
        <p:nvSpPr>
          <p:cNvPr id="14" name="Rettangolo arrotondato 13"/>
          <p:cNvSpPr/>
          <p:nvPr/>
        </p:nvSpPr>
        <p:spPr>
          <a:xfrm>
            <a:off x="2025650" y="865188"/>
            <a:ext cx="4967288" cy="323850"/>
          </a:xfrm>
          <a:prstGeom prst="roundRect">
            <a:avLst/>
          </a:prstGeom>
          <a:solidFill>
            <a:schemeClr val="accent1">
              <a:lumMod val="20000"/>
              <a:lumOff val="80000"/>
            </a:schemeClr>
          </a:solidFill>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lIns="163172" tIns="163172" rIns="163172" bIns="163172" spcCol="1270" anchor="ctr"/>
          <a:lstStyle/>
          <a:p>
            <a:pPr algn="ctr" defTabSz="800100" fontAlgn="auto">
              <a:lnSpc>
                <a:spcPct val="90000"/>
              </a:lnSpc>
              <a:spcAft>
                <a:spcPct val="35000"/>
              </a:spcAft>
              <a:defRPr/>
            </a:pPr>
            <a:r>
              <a:rPr lang="it-IT" sz="1400" b="1" dirty="0">
                <a:solidFill>
                  <a:srgbClr val="002E8A"/>
                </a:solidFill>
              </a:rPr>
              <a:t>16  National Centers Nazionali  + 2 Reference Centers</a:t>
            </a:r>
          </a:p>
        </p:txBody>
      </p:sp>
      <p:sp>
        <p:nvSpPr>
          <p:cNvPr id="15" name="Rettangolo arrotondato 14"/>
          <p:cNvSpPr>
            <a:spLocks/>
          </p:cNvSpPr>
          <p:nvPr/>
        </p:nvSpPr>
        <p:spPr>
          <a:xfrm>
            <a:off x="317500" y="4754563"/>
            <a:ext cx="1620838" cy="792162"/>
          </a:xfrm>
          <a:prstGeom prst="roundRect">
            <a:avLst/>
          </a:prstGeom>
          <a:solidFill>
            <a:srgbClr val="97E4FF"/>
          </a:solidFill>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lIns="163172" tIns="163172" rIns="163172" bIns="163172" spcCol="1270" anchor="ctr"/>
          <a:lstStyle/>
          <a:p>
            <a:pPr algn="ctr" defTabSz="800100" fontAlgn="auto">
              <a:lnSpc>
                <a:spcPct val="90000"/>
              </a:lnSpc>
              <a:spcAft>
                <a:spcPct val="35000"/>
              </a:spcAft>
              <a:defRPr/>
            </a:pPr>
            <a:r>
              <a:rPr lang="it-IT" sz="1200" b="1" dirty="0" err="1">
                <a:solidFill>
                  <a:srgbClr val="002E8A"/>
                </a:solidFill>
              </a:rPr>
              <a:t>Oncology</a:t>
            </a:r>
            <a:r>
              <a:rPr lang="it-IT" sz="1200" b="1" dirty="0">
                <a:solidFill>
                  <a:srgbClr val="002E8A"/>
                </a:solidFill>
              </a:rPr>
              <a:t> and </a:t>
            </a:r>
            <a:r>
              <a:rPr lang="it-IT" sz="1200" b="1" dirty="0" err="1">
                <a:solidFill>
                  <a:srgbClr val="002E8A"/>
                </a:solidFill>
              </a:rPr>
              <a:t>molecular</a:t>
            </a:r>
            <a:r>
              <a:rPr lang="it-IT" sz="1200" b="1" dirty="0">
                <a:solidFill>
                  <a:srgbClr val="002E8A"/>
                </a:solidFill>
              </a:rPr>
              <a:t> medicine </a:t>
            </a:r>
          </a:p>
          <a:p>
            <a:pPr algn="ctr" defTabSz="800100" fontAlgn="auto">
              <a:lnSpc>
                <a:spcPct val="90000"/>
              </a:lnSpc>
              <a:spcAft>
                <a:spcPct val="35000"/>
              </a:spcAft>
              <a:defRPr/>
            </a:pPr>
            <a:r>
              <a:rPr lang="it-IT" sz="1000" b="1" dirty="0">
                <a:solidFill>
                  <a:srgbClr val="002E8A"/>
                </a:solidFill>
              </a:rPr>
              <a:t>Mauro Biffoni</a:t>
            </a:r>
          </a:p>
        </p:txBody>
      </p:sp>
      <p:sp>
        <p:nvSpPr>
          <p:cNvPr id="16" name="Rettangolo arrotondato 15"/>
          <p:cNvSpPr>
            <a:spLocks/>
          </p:cNvSpPr>
          <p:nvPr/>
        </p:nvSpPr>
        <p:spPr>
          <a:xfrm>
            <a:off x="317500" y="3048000"/>
            <a:ext cx="1620838" cy="792163"/>
          </a:xfrm>
          <a:prstGeom prst="roundRect">
            <a:avLst/>
          </a:prstGeom>
          <a:solidFill>
            <a:srgbClr val="97E4FF"/>
          </a:solidFill>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lIns="163172" tIns="163172" rIns="163172" bIns="163172" spcCol="1270" anchor="ctr"/>
          <a:lstStyle/>
          <a:p>
            <a:pPr algn="ctr" defTabSz="800100" fontAlgn="auto">
              <a:lnSpc>
                <a:spcPct val="90000"/>
              </a:lnSpc>
              <a:spcAft>
                <a:spcPct val="35000"/>
              </a:spcAft>
              <a:defRPr/>
            </a:pPr>
            <a:r>
              <a:rPr lang="it-IT" sz="1200" b="1" dirty="0" err="1">
                <a:solidFill>
                  <a:srgbClr val="002E8A"/>
                </a:solidFill>
              </a:rPr>
              <a:t>Infectious</a:t>
            </a:r>
            <a:r>
              <a:rPr lang="it-IT" sz="1200" b="1" dirty="0">
                <a:solidFill>
                  <a:srgbClr val="002E8A"/>
                </a:solidFill>
              </a:rPr>
              <a:t> </a:t>
            </a:r>
            <a:r>
              <a:rPr lang="it-IT" sz="1200" b="1" dirty="0" err="1">
                <a:solidFill>
                  <a:srgbClr val="002E8A"/>
                </a:solidFill>
              </a:rPr>
              <a:t>Diseases</a:t>
            </a:r>
            <a:r>
              <a:rPr lang="it-IT" sz="1200" b="1" dirty="0">
                <a:solidFill>
                  <a:srgbClr val="002E8A"/>
                </a:solidFill>
              </a:rPr>
              <a:t> </a:t>
            </a:r>
          </a:p>
          <a:p>
            <a:pPr algn="ctr" defTabSz="800100" fontAlgn="auto">
              <a:lnSpc>
                <a:spcPct val="90000"/>
              </a:lnSpc>
              <a:spcAft>
                <a:spcPct val="35000"/>
              </a:spcAft>
              <a:defRPr/>
            </a:pPr>
            <a:r>
              <a:rPr lang="it-IT" sz="1000" b="1" dirty="0">
                <a:solidFill>
                  <a:srgbClr val="002E8A"/>
                </a:solidFill>
              </a:rPr>
              <a:t>Giovanni Rezza</a:t>
            </a:r>
          </a:p>
        </p:txBody>
      </p:sp>
      <p:sp>
        <p:nvSpPr>
          <p:cNvPr id="17" name="Rettangolo arrotondato 16"/>
          <p:cNvSpPr>
            <a:spLocks/>
          </p:cNvSpPr>
          <p:nvPr/>
        </p:nvSpPr>
        <p:spPr>
          <a:xfrm>
            <a:off x="317500" y="5607050"/>
            <a:ext cx="1620838" cy="792163"/>
          </a:xfrm>
          <a:prstGeom prst="roundRect">
            <a:avLst/>
          </a:prstGeom>
          <a:solidFill>
            <a:srgbClr val="97E4FF"/>
          </a:solidFill>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lIns="163172" tIns="163172" rIns="163172" bIns="163172" spcCol="1270" anchor="ctr"/>
          <a:lstStyle/>
          <a:p>
            <a:pPr algn="ctr" defTabSz="800100" fontAlgn="auto">
              <a:lnSpc>
                <a:spcPct val="90000"/>
              </a:lnSpc>
              <a:spcAft>
                <a:spcPct val="35000"/>
              </a:spcAft>
              <a:defRPr/>
            </a:pPr>
            <a:r>
              <a:rPr lang="it-IT" sz="1200" b="1" dirty="0" err="1">
                <a:solidFill>
                  <a:srgbClr val="002E8A"/>
                </a:solidFill>
              </a:rPr>
              <a:t>Food</a:t>
            </a:r>
            <a:r>
              <a:rPr lang="it-IT" sz="1200" b="1" dirty="0">
                <a:solidFill>
                  <a:srgbClr val="002E8A"/>
                </a:solidFill>
              </a:rPr>
              <a:t> security, </a:t>
            </a:r>
            <a:r>
              <a:rPr lang="it-IT" sz="1200" b="1" dirty="0" err="1">
                <a:solidFill>
                  <a:srgbClr val="002E8A"/>
                </a:solidFill>
              </a:rPr>
              <a:t>nutrition</a:t>
            </a:r>
            <a:r>
              <a:rPr lang="it-IT" sz="1200" b="1" dirty="0">
                <a:solidFill>
                  <a:srgbClr val="002E8A"/>
                </a:solidFill>
              </a:rPr>
              <a:t> and </a:t>
            </a:r>
            <a:r>
              <a:rPr lang="it-IT" sz="1200" b="1" dirty="0" err="1">
                <a:solidFill>
                  <a:srgbClr val="002E8A"/>
                </a:solidFill>
              </a:rPr>
              <a:t>veterinary</a:t>
            </a:r>
            <a:r>
              <a:rPr lang="it-IT" sz="1200" b="1" dirty="0">
                <a:solidFill>
                  <a:srgbClr val="002E8A"/>
                </a:solidFill>
              </a:rPr>
              <a:t> </a:t>
            </a:r>
            <a:r>
              <a:rPr lang="it-IT" sz="1200" b="1" dirty="0" err="1">
                <a:solidFill>
                  <a:srgbClr val="002E8A"/>
                </a:solidFill>
              </a:rPr>
              <a:t>health</a:t>
            </a:r>
            <a:endParaRPr lang="it-IT" sz="1200" b="1" dirty="0">
              <a:solidFill>
                <a:srgbClr val="002E8A"/>
              </a:solidFill>
            </a:endParaRPr>
          </a:p>
          <a:p>
            <a:pPr algn="ctr" defTabSz="800100" fontAlgn="auto">
              <a:lnSpc>
                <a:spcPct val="90000"/>
              </a:lnSpc>
              <a:spcAft>
                <a:spcPct val="35000"/>
              </a:spcAft>
              <a:defRPr/>
            </a:pPr>
            <a:r>
              <a:rPr lang="it-IT" sz="1000" b="1" dirty="0">
                <a:solidFill>
                  <a:srgbClr val="002E8A"/>
                </a:solidFill>
              </a:rPr>
              <a:t>Umberto Agrimi</a:t>
            </a:r>
          </a:p>
        </p:txBody>
      </p:sp>
      <p:sp>
        <p:nvSpPr>
          <p:cNvPr id="18" name="Rettangolo arrotondato 17"/>
          <p:cNvSpPr>
            <a:spLocks/>
          </p:cNvSpPr>
          <p:nvPr/>
        </p:nvSpPr>
        <p:spPr>
          <a:xfrm>
            <a:off x="317500" y="1341438"/>
            <a:ext cx="1620838" cy="792162"/>
          </a:xfrm>
          <a:prstGeom prst="roundRect">
            <a:avLst/>
          </a:prstGeom>
          <a:solidFill>
            <a:srgbClr val="97E4FF"/>
          </a:solidFill>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lIns="163172" tIns="163172" rIns="163172" bIns="163172" spcCol="1270" anchor="ctr"/>
          <a:lstStyle/>
          <a:p>
            <a:pPr algn="ctr" defTabSz="800100" fontAlgn="auto">
              <a:lnSpc>
                <a:spcPct val="90000"/>
              </a:lnSpc>
              <a:spcAft>
                <a:spcPct val="35000"/>
              </a:spcAft>
              <a:defRPr/>
            </a:pPr>
            <a:r>
              <a:rPr lang="it-IT" sz="1200" b="1" dirty="0" err="1">
                <a:solidFill>
                  <a:srgbClr val="002E8A"/>
                </a:solidFill>
              </a:rPr>
              <a:t>Environmental</a:t>
            </a:r>
            <a:r>
              <a:rPr lang="it-IT" sz="1200" b="1" dirty="0">
                <a:solidFill>
                  <a:srgbClr val="002E8A"/>
                </a:solidFill>
              </a:rPr>
              <a:t> </a:t>
            </a:r>
            <a:r>
              <a:rPr lang="it-IT" sz="1200" b="1" dirty="0" err="1">
                <a:solidFill>
                  <a:srgbClr val="002E8A"/>
                </a:solidFill>
              </a:rPr>
              <a:t>Health</a:t>
            </a:r>
            <a:endParaRPr lang="it-IT" sz="1200" b="1" dirty="0">
              <a:solidFill>
                <a:srgbClr val="002E8A"/>
              </a:solidFill>
            </a:endParaRPr>
          </a:p>
          <a:p>
            <a:pPr algn="ctr" defTabSz="800100" fontAlgn="auto">
              <a:lnSpc>
                <a:spcPct val="90000"/>
              </a:lnSpc>
              <a:spcAft>
                <a:spcPct val="35000"/>
              </a:spcAft>
              <a:defRPr/>
            </a:pPr>
            <a:r>
              <a:rPr lang="it-IT" sz="1000" b="1" dirty="0">
                <a:solidFill>
                  <a:srgbClr val="002E8A"/>
                </a:solidFill>
              </a:rPr>
              <a:t>Eugenia Dogliotti</a:t>
            </a:r>
          </a:p>
        </p:txBody>
      </p:sp>
      <p:sp>
        <p:nvSpPr>
          <p:cNvPr id="19" name="Rettangolo arrotondato 18"/>
          <p:cNvSpPr>
            <a:spLocks/>
          </p:cNvSpPr>
          <p:nvPr/>
        </p:nvSpPr>
        <p:spPr>
          <a:xfrm>
            <a:off x="317500" y="2195513"/>
            <a:ext cx="1620838" cy="792162"/>
          </a:xfrm>
          <a:prstGeom prst="roundRect">
            <a:avLst/>
          </a:prstGeom>
          <a:solidFill>
            <a:srgbClr val="97E4FF"/>
          </a:solidFill>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lIns="163172" tIns="163172" rIns="163172" bIns="163172" spcCol="1270" anchor="ctr"/>
          <a:lstStyle/>
          <a:p>
            <a:pPr algn="ctr" defTabSz="800100" fontAlgn="auto">
              <a:lnSpc>
                <a:spcPct val="90000"/>
              </a:lnSpc>
              <a:spcAft>
                <a:spcPct val="35000"/>
              </a:spcAft>
              <a:defRPr/>
            </a:pPr>
            <a:r>
              <a:rPr lang="it-IT" sz="1200" b="1" dirty="0" err="1">
                <a:solidFill>
                  <a:srgbClr val="002E8A"/>
                </a:solidFill>
              </a:rPr>
              <a:t>Ageing</a:t>
            </a:r>
            <a:r>
              <a:rPr lang="it-IT" sz="1200" b="1" dirty="0">
                <a:solidFill>
                  <a:srgbClr val="002E8A"/>
                </a:solidFill>
              </a:rPr>
              <a:t> and </a:t>
            </a:r>
            <a:r>
              <a:rPr lang="it-IT" sz="1200" b="1" dirty="0" err="1">
                <a:solidFill>
                  <a:srgbClr val="002E8A"/>
                </a:solidFill>
              </a:rPr>
              <a:t>Chronic</a:t>
            </a:r>
            <a:r>
              <a:rPr lang="it-IT" sz="1200" b="1" dirty="0">
                <a:solidFill>
                  <a:srgbClr val="002E8A"/>
                </a:solidFill>
              </a:rPr>
              <a:t> </a:t>
            </a:r>
            <a:r>
              <a:rPr lang="it-IT" sz="1200" b="1" dirty="0" err="1">
                <a:solidFill>
                  <a:srgbClr val="002E8A"/>
                </a:solidFill>
              </a:rPr>
              <a:t>Diseases</a:t>
            </a:r>
            <a:r>
              <a:rPr lang="it-IT" sz="1200" b="1" dirty="0">
                <a:solidFill>
                  <a:srgbClr val="002E8A"/>
                </a:solidFill>
              </a:rPr>
              <a:t> </a:t>
            </a:r>
          </a:p>
          <a:p>
            <a:pPr algn="ctr" defTabSz="800100" fontAlgn="auto">
              <a:lnSpc>
                <a:spcPct val="90000"/>
              </a:lnSpc>
              <a:spcAft>
                <a:spcPct val="35000"/>
              </a:spcAft>
              <a:defRPr/>
            </a:pPr>
            <a:r>
              <a:rPr lang="it-IT" sz="1000" b="1" dirty="0">
                <a:solidFill>
                  <a:srgbClr val="002E8A"/>
                </a:solidFill>
              </a:rPr>
              <a:t>Simona Giampaoli</a:t>
            </a:r>
          </a:p>
        </p:txBody>
      </p:sp>
      <p:sp>
        <p:nvSpPr>
          <p:cNvPr id="20" name="Rettangolo arrotondato 19"/>
          <p:cNvSpPr/>
          <p:nvPr/>
        </p:nvSpPr>
        <p:spPr>
          <a:xfrm>
            <a:off x="5384800" y="5607050"/>
            <a:ext cx="1619250" cy="792163"/>
          </a:xfrm>
          <a:prstGeom prst="roundRect">
            <a:avLst/>
          </a:prstGeom>
          <a:solidFill>
            <a:schemeClr val="accent6">
              <a:lumMod val="20000"/>
              <a:lumOff val="80000"/>
            </a:schemeClr>
          </a:solidFill>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lIns="163172" tIns="163172" rIns="163172" bIns="163172" spcCol="1270" anchor="ctr"/>
          <a:lstStyle/>
          <a:p>
            <a:pPr algn="ctr" defTabSz="800100" fontAlgn="auto">
              <a:lnSpc>
                <a:spcPct val="90000"/>
              </a:lnSpc>
              <a:spcAft>
                <a:spcPct val="35000"/>
              </a:spcAft>
              <a:defRPr/>
            </a:pPr>
            <a:r>
              <a:rPr lang="it-IT" sz="1200" b="1" dirty="0">
                <a:solidFill>
                  <a:srgbClr val="002E8A"/>
                </a:solidFill>
              </a:rPr>
              <a:t>Reference Center for gender medicine </a:t>
            </a:r>
          </a:p>
          <a:p>
            <a:pPr algn="ctr" defTabSz="800100" fontAlgn="auto">
              <a:lnSpc>
                <a:spcPct val="90000"/>
              </a:lnSpc>
              <a:spcAft>
                <a:spcPct val="35000"/>
              </a:spcAft>
              <a:defRPr/>
            </a:pPr>
            <a:r>
              <a:rPr lang="it-IT" sz="1000" b="1" dirty="0">
                <a:solidFill>
                  <a:srgbClr val="002E8A"/>
                </a:solidFill>
              </a:rPr>
              <a:t>Walter Malorni</a:t>
            </a:r>
          </a:p>
        </p:txBody>
      </p:sp>
      <p:sp>
        <p:nvSpPr>
          <p:cNvPr id="21" name="Rettangolo arrotondato 20"/>
          <p:cNvSpPr/>
          <p:nvPr/>
        </p:nvSpPr>
        <p:spPr>
          <a:xfrm>
            <a:off x="3705225" y="1341438"/>
            <a:ext cx="1619250" cy="792162"/>
          </a:xfrm>
          <a:prstGeom prst="roundRect">
            <a:avLst/>
          </a:prstGeom>
          <a:solidFill>
            <a:schemeClr val="accent1">
              <a:lumMod val="20000"/>
              <a:lumOff val="80000"/>
            </a:schemeClr>
          </a:solidFill>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lIns="163172" tIns="163172" rIns="163172" bIns="163172" spcCol="1270" anchor="ctr"/>
          <a:lstStyle/>
          <a:p>
            <a:pPr algn="ctr" defTabSz="800100" fontAlgn="auto">
              <a:lnSpc>
                <a:spcPct val="90000"/>
              </a:lnSpc>
              <a:spcAft>
                <a:spcPct val="35000"/>
              </a:spcAft>
              <a:defRPr/>
            </a:pPr>
            <a:r>
              <a:rPr lang="it-IT" sz="1200" b="1" dirty="0" err="1">
                <a:solidFill>
                  <a:srgbClr val="002E8A"/>
                </a:solidFill>
              </a:rPr>
              <a:t>Health</a:t>
            </a:r>
            <a:r>
              <a:rPr lang="it-IT" sz="1200" b="1" dirty="0">
                <a:solidFill>
                  <a:srgbClr val="002E8A"/>
                </a:solidFill>
              </a:rPr>
              <a:t> Promotion and </a:t>
            </a:r>
            <a:r>
              <a:rPr lang="it-IT" sz="1200" b="1" dirty="0" err="1">
                <a:solidFill>
                  <a:srgbClr val="002E8A"/>
                </a:solidFill>
              </a:rPr>
              <a:t>Diseases</a:t>
            </a:r>
            <a:r>
              <a:rPr lang="it-IT" sz="1200" b="1" dirty="0">
                <a:solidFill>
                  <a:srgbClr val="002E8A"/>
                </a:solidFill>
              </a:rPr>
              <a:t> </a:t>
            </a:r>
            <a:r>
              <a:rPr lang="it-IT" sz="1200" b="1" dirty="0" err="1">
                <a:solidFill>
                  <a:srgbClr val="002E8A"/>
                </a:solidFill>
              </a:rPr>
              <a:t>Prevention</a:t>
            </a:r>
            <a:r>
              <a:rPr lang="it-IT" sz="1200" b="1" dirty="0">
                <a:solidFill>
                  <a:srgbClr val="002E8A"/>
                </a:solidFill>
              </a:rPr>
              <a:t> </a:t>
            </a:r>
          </a:p>
          <a:p>
            <a:pPr algn="ctr" defTabSz="800100" fontAlgn="auto">
              <a:lnSpc>
                <a:spcPct val="90000"/>
              </a:lnSpc>
              <a:spcAft>
                <a:spcPct val="35000"/>
              </a:spcAft>
              <a:defRPr/>
            </a:pPr>
            <a:r>
              <a:rPr lang="it-IT" sz="1000" b="1" dirty="0">
                <a:solidFill>
                  <a:srgbClr val="002E8A"/>
                </a:solidFill>
              </a:rPr>
              <a:t>Angela Spinelli</a:t>
            </a:r>
          </a:p>
        </p:txBody>
      </p:sp>
      <p:sp>
        <p:nvSpPr>
          <p:cNvPr id="22" name="Rettangolo arrotondato 21"/>
          <p:cNvSpPr/>
          <p:nvPr/>
        </p:nvSpPr>
        <p:spPr>
          <a:xfrm>
            <a:off x="5384800" y="1341438"/>
            <a:ext cx="1619250" cy="792162"/>
          </a:xfrm>
          <a:prstGeom prst="roundRect">
            <a:avLst/>
          </a:prstGeom>
          <a:solidFill>
            <a:schemeClr val="accent1">
              <a:lumMod val="20000"/>
              <a:lumOff val="80000"/>
            </a:schemeClr>
          </a:solidFill>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lIns="163172" tIns="163172" rIns="163172" bIns="163172" spcCol="1270" anchor="ctr"/>
          <a:lstStyle/>
          <a:p>
            <a:pPr algn="ctr" defTabSz="800100" fontAlgn="auto">
              <a:lnSpc>
                <a:spcPct val="90000"/>
              </a:lnSpc>
              <a:spcAft>
                <a:spcPct val="35000"/>
              </a:spcAft>
              <a:defRPr/>
            </a:pPr>
            <a:r>
              <a:rPr lang="it-IT" sz="1200" b="1" i="1" dirty="0">
                <a:solidFill>
                  <a:srgbClr val="002E8A"/>
                </a:solidFill>
              </a:rPr>
              <a:t>Health Technology Assessment</a:t>
            </a:r>
          </a:p>
          <a:p>
            <a:pPr algn="ctr" defTabSz="800100" fontAlgn="auto">
              <a:lnSpc>
                <a:spcPct val="90000"/>
              </a:lnSpc>
              <a:spcAft>
                <a:spcPct val="35000"/>
              </a:spcAft>
              <a:defRPr/>
            </a:pPr>
            <a:r>
              <a:rPr lang="it-IT" sz="1000" b="1" dirty="0">
                <a:solidFill>
                  <a:srgbClr val="002E8A"/>
                </a:solidFill>
              </a:rPr>
              <a:t>Marco Marchetti</a:t>
            </a:r>
          </a:p>
        </p:txBody>
      </p:sp>
      <p:sp>
        <p:nvSpPr>
          <p:cNvPr id="23" name="Rettangolo arrotondato 22"/>
          <p:cNvSpPr/>
          <p:nvPr/>
        </p:nvSpPr>
        <p:spPr>
          <a:xfrm>
            <a:off x="2025650" y="2195513"/>
            <a:ext cx="1619250" cy="792162"/>
          </a:xfrm>
          <a:prstGeom prst="roundRect">
            <a:avLst/>
          </a:prstGeom>
          <a:solidFill>
            <a:schemeClr val="accent1">
              <a:lumMod val="20000"/>
              <a:lumOff val="80000"/>
            </a:schemeClr>
          </a:solidFill>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lIns="163172" tIns="163172" rIns="163172" bIns="163172" spcCol="1270" anchor="ctr"/>
          <a:lstStyle/>
          <a:p>
            <a:pPr algn="ctr" defTabSz="800100" fontAlgn="auto">
              <a:lnSpc>
                <a:spcPct val="90000"/>
              </a:lnSpc>
              <a:spcAft>
                <a:spcPct val="35000"/>
              </a:spcAft>
              <a:defRPr/>
            </a:pPr>
            <a:r>
              <a:rPr lang="it-IT" sz="1200" b="1" dirty="0">
                <a:solidFill>
                  <a:srgbClr val="002E8A"/>
                </a:solidFill>
              </a:rPr>
              <a:t>Eccellenza </a:t>
            </a:r>
            <a:r>
              <a:rPr lang="it-IT" sz="1200" b="1" dirty="0" err="1">
                <a:solidFill>
                  <a:srgbClr val="002E8A"/>
                </a:solidFill>
              </a:rPr>
              <a:t>Clinical</a:t>
            </a:r>
            <a:r>
              <a:rPr lang="it-IT" sz="1200" b="1" dirty="0">
                <a:solidFill>
                  <a:srgbClr val="002E8A"/>
                </a:solidFill>
              </a:rPr>
              <a:t>, </a:t>
            </a:r>
            <a:r>
              <a:rPr lang="it-IT" sz="1200" b="1" dirty="0" err="1">
                <a:solidFill>
                  <a:srgbClr val="002E8A"/>
                </a:solidFill>
              </a:rPr>
              <a:t>quality</a:t>
            </a:r>
            <a:r>
              <a:rPr lang="it-IT" sz="1200" b="1" dirty="0">
                <a:solidFill>
                  <a:srgbClr val="002E8A"/>
                </a:solidFill>
              </a:rPr>
              <a:t> and </a:t>
            </a:r>
            <a:r>
              <a:rPr lang="it-IT" sz="1200" b="1" dirty="0" err="1">
                <a:solidFill>
                  <a:srgbClr val="002E8A"/>
                </a:solidFill>
              </a:rPr>
              <a:t>safety</a:t>
            </a:r>
            <a:r>
              <a:rPr lang="it-IT" sz="1200" b="1" dirty="0">
                <a:solidFill>
                  <a:srgbClr val="002E8A"/>
                </a:solidFill>
              </a:rPr>
              <a:t> of care </a:t>
            </a:r>
          </a:p>
          <a:p>
            <a:pPr algn="ctr" defTabSz="800100" fontAlgn="auto">
              <a:lnSpc>
                <a:spcPct val="90000"/>
              </a:lnSpc>
              <a:spcAft>
                <a:spcPct val="35000"/>
              </a:spcAft>
              <a:defRPr/>
            </a:pPr>
            <a:r>
              <a:rPr lang="it-IT" sz="1000" b="1" dirty="0">
                <a:solidFill>
                  <a:srgbClr val="002E8A"/>
                </a:solidFill>
              </a:rPr>
              <a:t>Primiano Iannone</a:t>
            </a:r>
          </a:p>
        </p:txBody>
      </p:sp>
      <p:sp>
        <p:nvSpPr>
          <p:cNvPr id="24" name="Rettangolo arrotondato 23"/>
          <p:cNvSpPr/>
          <p:nvPr/>
        </p:nvSpPr>
        <p:spPr>
          <a:xfrm>
            <a:off x="3705225" y="2195513"/>
            <a:ext cx="1619250" cy="792162"/>
          </a:xfrm>
          <a:prstGeom prst="roundRect">
            <a:avLst/>
          </a:prstGeom>
          <a:solidFill>
            <a:schemeClr val="accent1">
              <a:lumMod val="20000"/>
              <a:lumOff val="80000"/>
            </a:schemeClr>
          </a:solidFill>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lIns="163172" tIns="163172" rIns="163172" bIns="163172" spcCol="1270" anchor="ctr"/>
          <a:lstStyle/>
          <a:p>
            <a:pPr algn="ctr" defTabSz="800100" fontAlgn="auto">
              <a:lnSpc>
                <a:spcPct val="90000"/>
              </a:lnSpc>
              <a:spcAft>
                <a:spcPct val="35000"/>
              </a:spcAft>
              <a:defRPr/>
            </a:pPr>
            <a:r>
              <a:rPr lang="it-IT" sz="1200" b="1" dirty="0" err="1">
                <a:solidFill>
                  <a:srgbClr val="002E8A"/>
                </a:solidFill>
              </a:rPr>
              <a:t>Additions</a:t>
            </a:r>
            <a:r>
              <a:rPr lang="it-IT" sz="1200" b="1" dirty="0">
                <a:solidFill>
                  <a:srgbClr val="002E8A"/>
                </a:solidFill>
              </a:rPr>
              <a:t> (</a:t>
            </a:r>
            <a:r>
              <a:rPr lang="it-IT" sz="1200" b="1" dirty="0" err="1">
                <a:solidFill>
                  <a:srgbClr val="002E8A"/>
                </a:solidFill>
              </a:rPr>
              <a:t>alcohol</a:t>
            </a:r>
            <a:r>
              <a:rPr lang="it-IT" sz="1200" b="1" dirty="0">
                <a:solidFill>
                  <a:srgbClr val="002E8A"/>
                </a:solidFill>
              </a:rPr>
              <a:t>, </a:t>
            </a:r>
            <a:r>
              <a:rPr lang="it-IT" sz="1200" b="1" dirty="0" err="1">
                <a:solidFill>
                  <a:srgbClr val="002E8A"/>
                </a:solidFill>
              </a:rPr>
              <a:t>tobacco</a:t>
            </a:r>
            <a:r>
              <a:rPr lang="it-IT" sz="1200" b="1" dirty="0">
                <a:solidFill>
                  <a:srgbClr val="002E8A"/>
                </a:solidFill>
              </a:rPr>
              <a:t> etc..) and doping</a:t>
            </a:r>
          </a:p>
          <a:p>
            <a:pPr algn="ctr" defTabSz="800100" fontAlgn="auto">
              <a:lnSpc>
                <a:spcPct val="90000"/>
              </a:lnSpc>
              <a:spcAft>
                <a:spcPct val="35000"/>
              </a:spcAft>
              <a:defRPr/>
            </a:pPr>
            <a:r>
              <a:rPr lang="it-IT" sz="1000" b="1" dirty="0">
                <a:solidFill>
                  <a:srgbClr val="002E8A"/>
                </a:solidFill>
              </a:rPr>
              <a:t>Roberta Pacifici</a:t>
            </a:r>
          </a:p>
        </p:txBody>
      </p:sp>
      <p:sp>
        <p:nvSpPr>
          <p:cNvPr id="25" name="Rettangolo arrotondato 24"/>
          <p:cNvSpPr/>
          <p:nvPr/>
        </p:nvSpPr>
        <p:spPr>
          <a:xfrm>
            <a:off x="5384800" y="2195513"/>
            <a:ext cx="1619250" cy="792162"/>
          </a:xfrm>
          <a:prstGeom prst="roundRect">
            <a:avLst/>
          </a:prstGeom>
          <a:solidFill>
            <a:schemeClr val="accent1">
              <a:lumMod val="20000"/>
              <a:lumOff val="80000"/>
            </a:schemeClr>
          </a:solidFill>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lIns="163172" tIns="163172" rIns="163172" bIns="163172" spcCol="1270" anchor="ctr"/>
          <a:lstStyle/>
          <a:p>
            <a:pPr algn="ctr" defTabSz="800100" fontAlgn="auto">
              <a:lnSpc>
                <a:spcPct val="90000"/>
              </a:lnSpc>
              <a:spcAft>
                <a:spcPct val="35000"/>
              </a:spcAft>
              <a:defRPr/>
            </a:pPr>
            <a:r>
              <a:rPr lang="it-IT" sz="1200" b="1" dirty="0">
                <a:solidFill>
                  <a:srgbClr val="002E8A"/>
                </a:solidFill>
              </a:rPr>
              <a:t>Control and </a:t>
            </a:r>
            <a:r>
              <a:rPr lang="it-IT" sz="1200" b="1" dirty="0" err="1">
                <a:solidFill>
                  <a:srgbClr val="002E8A"/>
                </a:solidFill>
              </a:rPr>
              <a:t>evaluation</a:t>
            </a:r>
            <a:r>
              <a:rPr lang="it-IT" sz="1200" b="1" dirty="0">
                <a:solidFill>
                  <a:srgbClr val="002E8A"/>
                </a:solidFill>
              </a:rPr>
              <a:t> of </a:t>
            </a:r>
            <a:r>
              <a:rPr lang="it-IT" sz="1200" b="1" dirty="0" err="1">
                <a:solidFill>
                  <a:srgbClr val="002E8A"/>
                </a:solidFill>
              </a:rPr>
              <a:t>drugs</a:t>
            </a:r>
            <a:r>
              <a:rPr lang="it-IT" sz="1200" b="1" dirty="0">
                <a:solidFill>
                  <a:srgbClr val="002E8A"/>
                </a:solidFill>
              </a:rPr>
              <a:t> </a:t>
            </a:r>
          </a:p>
          <a:p>
            <a:pPr algn="ctr" defTabSz="800100" fontAlgn="auto">
              <a:lnSpc>
                <a:spcPct val="90000"/>
              </a:lnSpc>
              <a:spcAft>
                <a:spcPct val="35000"/>
              </a:spcAft>
              <a:defRPr/>
            </a:pPr>
            <a:r>
              <a:rPr lang="it-IT" sz="1000" b="1" dirty="0">
                <a:solidFill>
                  <a:srgbClr val="002E8A"/>
                </a:solidFill>
              </a:rPr>
              <a:t>Carlo Pini</a:t>
            </a:r>
          </a:p>
        </p:txBody>
      </p:sp>
      <p:sp>
        <p:nvSpPr>
          <p:cNvPr id="26" name="Rettangolo arrotondato 25"/>
          <p:cNvSpPr/>
          <p:nvPr/>
        </p:nvSpPr>
        <p:spPr>
          <a:xfrm>
            <a:off x="3705225" y="3048000"/>
            <a:ext cx="1619250" cy="792163"/>
          </a:xfrm>
          <a:prstGeom prst="roundRect">
            <a:avLst/>
          </a:prstGeom>
          <a:solidFill>
            <a:schemeClr val="accent1">
              <a:lumMod val="20000"/>
              <a:lumOff val="80000"/>
            </a:schemeClr>
          </a:solidFill>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lIns="163172" tIns="163172" rIns="163172" bIns="163172" spcCol="1270" anchor="ctr"/>
          <a:lstStyle/>
          <a:p>
            <a:pPr algn="ctr" defTabSz="800100" fontAlgn="auto">
              <a:lnSpc>
                <a:spcPct val="90000"/>
              </a:lnSpc>
              <a:spcAft>
                <a:spcPct val="35000"/>
              </a:spcAft>
              <a:defRPr/>
            </a:pPr>
            <a:r>
              <a:rPr lang="it-IT" sz="1200" b="1" dirty="0" err="1">
                <a:solidFill>
                  <a:srgbClr val="002E8A"/>
                </a:solidFill>
              </a:rPr>
              <a:t>Research</a:t>
            </a:r>
            <a:r>
              <a:rPr lang="it-IT" sz="1200" b="1" dirty="0">
                <a:solidFill>
                  <a:srgbClr val="002E8A"/>
                </a:solidFill>
              </a:rPr>
              <a:t> on HIV/AIDS</a:t>
            </a:r>
          </a:p>
          <a:p>
            <a:pPr algn="ctr" defTabSz="800100" fontAlgn="auto">
              <a:lnSpc>
                <a:spcPct val="90000"/>
              </a:lnSpc>
              <a:spcAft>
                <a:spcPct val="35000"/>
              </a:spcAft>
              <a:defRPr/>
            </a:pPr>
            <a:r>
              <a:rPr lang="it-IT" sz="1000" b="1" dirty="0">
                <a:solidFill>
                  <a:srgbClr val="002E8A"/>
                </a:solidFill>
              </a:rPr>
              <a:t>Barbara Ensoli</a:t>
            </a:r>
          </a:p>
        </p:txBody>
      </p:sp>
      <p:sp>
        <p:nvSpPr>
          <p:cNvPr id="27" name="Rettangolo arrotondato 26"/>
          <p:cNvSpPr/>
          <p:nvPr/>
        </p:nvSpPr>
        <p:spPr>
          <a:xfrm>
            <a:off x="2025650" y="3048000"/>
            <a:ext cx="1619250" cy="792163"/>
          </a:xfrm>
          <a:prstGeom prst="roundRect">
            <a:avLst/>
          </a:prstGeom>
          <a:solidFill>
            <a:schemeClr val="accent1">
              <a:lumMod val="20000"/>
              <a:lumOff val="80000"/>
            </a:schemeClr>
          </a:solidFill>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lIns="163172" tIns="163172" rIns="163172" bIns="163172" spcCol="1270" anchor="ctr"/>
          <a:lstStyle/>
          <a:p>
            <a:pPr algn="ctr" defTabSz="800100" fontAlgn="auto">
              <a:lnSpc>
                <a:spcPct val="90000"/>
              </a:lnSpc>
              <a:spcAft>
                <a:spcPct val="35000"/>
              </a:spcAft>
              <a:defRPr/>
            </a:pPr>
            <a:r>
              <a:rPr lang="it-IT" sz="1200" b="1" dirty="0" err="1">
                <a:solidFill>
                  <a:srgbClr val="002E8A"/>
                </a:solidFill>
              </a:rPr>
              <a:t>Preclinical</a:t>
            </a:r>
            <a:r>
              <a:rPr lang="it-IT" sz="1200" b="1" dirty="0">
                <a:solidFill>
                  <a:srgbClr val="002E8A"/>
                </a:solidFill>
              </a:rPr>
              <a:t> and </a:t>
            </a:r>
            <a:r>
              <a:rPr lang="it-IT" sz="1200" b="1" dirty="0" err="1">
                <a:solidFill>
                  <a:srgbClr val="002E8A"/>
                </a:solidFill>
              </a:rPr>
              <a:t>Clinical</a:t>
            </a:r>
            <a:r>
              <a:rPr lang="it-IT" sz="1200" b="1" dirty="0">
                <a:solidFill>
                  <a:srgbClr val="002E8A"/>
                </a:solidFill>
              </a:rPr>
              <a:t> </a:t>
            </a:r>
            <a:r>
              <a:rPr lang="it-IT" sz="1200" b="1" dirty="0" err="1">
                <a:solidFill>
                  <a:srgbClr val="002E8A"/>
                </a:solidFill>
              </a:rPr>
              <a:t>evaluation</a:t>
            </a:r>
            <a:r>
              <a:rPr lang="it-IT" sz="1200" b="1" dirty="0">
                <a:solidFill>
                  <a:srgbClr val="002E8A"/>
                </a:solidFill>
              </a:rPr>
              <a:t> of </a:t>
            </a:r>
            <a:r>
              <a:rPr lang="it-IT" sz="1200" b="1" dirty="0" err="1">
                <a:solidFill>
                  <a:srgbClr val="002E8A"/>
                </a:solidFill>
              </a:rPr>
              <a:t>drugs</a:t>
            </a:r>
            <a:endParaRPr lang="it-IT" sz="1200" b="1" dirty="0">
              <a:solidFill>
                <a:srgbClr val="002E8A"/>
              </a:solidFill>
            </a:endParaRPr>
          </a:p>
          <a:p>
            <a:pPr algn="ctr" defTabSz="800100" fontAlgn="auto">
              <a:lnSpc>
                <a:spcPct val="90000"/>
              </a:lnSpc>
              <a:spcAft>
                <a:spcPct val="35000"/>
              </a:spcAft>
              <a:defRPr/>
            </a:pPr>
            <a:r>
              <a:rPr lang="it-IT" sz="1000" b="1" dirty="0">
                <a:solidFill>
                  <a:srgbClr val="002E8A"/>
                </a:solidFill>
              </a:rPr>
              <a:t>Patrizia Popoli</a:t>
            </a:r>
          </a:p>
        </p:txBody>
      </p:sp>
      <p:sp>
        <p:nvSpPr>
          <p:cNvPr id="28" name="Rettangolo arrotondato 27"/>
          <p:cNvSpPr/>
          <p:nvPr/>
        </p:nvSpPr>
        <p:spPr>
          <a:xfrm>
            <a:off x="5384800" y="3048000"/>
            <a:ext cx="1619250" cy="792163"/>
          </a:xfrm>
          <a:prstGeom prst="roundRect">
            <a:avLst/>
          </a:prstGeom>
          <a:solidFill>
            <a:schemeClr val="accent1">
              <a:lumMod val="20000"/>
              <a:lumOff val="80000"/>
            </a:schemeClr>
          </a:solidFill>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lIns="163172" tIns="163172" rIns="163172" bIns="163172" spcCol="1270" anchor="ctr"/>
          <a:lstStyle/>
          <a:p>
            <a:pPr algn="ctr" defTabSz="800100" fontAlgn="auto">
              <a:lnSpc>
                <a:spcPct val="90000"/>
              </a:lnSpc>
              <a:spcAft>
                <a:spcPct val="35000"/>
              </a:spcAft>
              <a:defRPr/>
            </a:pPr>
            <a:r>
              <a:rPr lang="it-IT" sz="1200" b="1" dirty="0">
                <a:solidFill>
                  <a:srgbClr val="002E8A"/>
                </a:solidFill>
              </a:rPr>
              <a:t>Global </a:t>
            </a:r>
            <a:r>
              <a:rPr lang="it-IT" sz="1200" b="1" dirty="0" err="1">
                <a:solidFill>
                  <a:srgbClr val="002E8A"/>
                </a:solidFill>
              </a:rPr>
              <a:t>Health</a:t>
            </a:r>
            <a:endParaRPr lang="it-IT" sz="1200" b="1" dirty="0">
              <a:solidFill>
                <a:srgbClr val="002E8A"/>
              </a:solidFill>
            </a:endParaRPr>
          </a:p>
          <a:p>
            <a:pPr algn="ctr" defTabSz="800100" fontAlgn="auto">
              <a:lnSpc>
                <a:spcPct val="90000"/>
              </a:lnSpc>
              <a:spcAft>
                <a:spcPct val="35000"/>
              </a:spcAft>
              <a:defRPr/>
            </a:pPr>
            <a:r>
              <a:rPr lang="it-IT" sz="1000" b="1" dirty="0">
                <a:solidFill>
                  <a:srgbClr val="002E8A"/>
                </a:solidFill>
              </a:rPr>
              <a:t>Stefano Vella</a:t>
            </a:r>
          </a:p>
        </p:txBody>
      </p:sp>
      <p:sp>
        <p:nvSpPr>
          <p:cNvPr id="29" name="Rettangolo arrotondato 28"/>
          <p:cNvSpPr/>
          <p:nvPr/>
        </p:nvSpPr>
        <p:spPr>
          <a:xfrm>
            <a:off x="3695700" y="3902075"/>
            <a:ext cx="1646238" cy="792163"/>
          </a:xfrm>
          <a:prstGeom prst="roundRect">
            <a:avLst/>
          </a:prstGeom>
          <a:solidFill>
            <a:schemeClr val="accent1">
              <a:lumMod val="20000"/>
              <a:lumOff val="80000"/>
            </a:schemeClr>
          </a:solidFill>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lIns="163172" tIns="163172" rIns="163172" bIns="163172" spcCol="1270" anchor="ctr"/>
          <a:lstStyle/>
          <a:p>
            <a:pPr algn="ctr" defTabSz="800100" fontAlgn="auto">
              <a:lnSpc>
                <a:spcPct val="90000"/>
              </a:lnSpc>
              <a:spcAft>
                <a:spcPct val="35000"/>
              </a:spcAft>
              <a:defRPr/>
            </a:pPr>
            <a:r>
              <a:rPr lang="it-IT" sz="1200" b="1" dirty="0" err="1">
                <a:solidFill>
                  <a:srgbClr val="002E8A"/>
                </a:solidFill>
              </a:rPr>
              <a:t>Chemicals</a:t>
            </a:r>
            <a:r>
              <a:rPr lang="it-IT" sz="1200" b="1" dirty="0">
                <a:solidFill>
                  <a:srgbClr val="002E8A"/>
                </a:solidFill>
              </a:rPr>
              <a:t>, </a:t>
            </a:r>
            <a:r>
              <a:rPr lang="it-IT" sz="1200" b="1" dirty="0" err="1">
                <a:solidFill>
                  <a:srgbClr val="002E8A"/>
                </a:solidFill>
              </a:rPr>
              <a:t>cosmetics</a:t>
            </a:r>
            <a:r>
              <a:rPr lang="it-IT" sz="1200" b="1" dirty="0">
                <a:solidFill>
                  <a:srgbClr val="002E8A"/>
                </a:solidFill>
              </a:rPr>
              <a:t> and consumer </a:t>
            </a:r>
            <a:r>
              <a:rPr lang="it-IT" sz="1200" b="1" dirty="0" err="1">
                <a:solidFill>
                  <a:srgbClr val="002E8A"/>
                </a:solidFill>
              </a:rPr>
              <a:t>protection</a:t>
            </a:r>
            <a:r>
              <a:rPr lang="it-IT" sz="1200" b="1" dirty="0">
                <a:solidFill>
                  <a:srgbClr val="002E8A"/>
                </a:solidFill>
              </a:rPr>
              <a:t> </a:t>
            </a:r>
          </a:p>
          <a:p>
            <a:pPr algn="ctr" defTabSz="800100" fontAlgn="auto">
              <a:lnSpc>
                <a:spcPct val="90000"/>
              </a:lnSpc>
              <a:spcAft>
                <a:spcPct val="35000"/>
              </a:spcAft>
              <a:defRPr/>
            </a:pPr>
            <a:r>
              <a:rPr lang="it-IT" sz="1000" b="1" dirty="0">
                <a:solidFill>
                  <a:srgbClr val="002E8A"/>
                </a:solidFill>
              </a:rPr>
              <a:t>Rosa Draisci</a:t>
            </a:r>
          </a:p>
        </p:txBody>
      </p:sp>
      <p:sp>
        <p:nvSpPr>
          <p:cNvPr id="30" name="Rettangolo arrotondato 29"/>
          <p:cNvSpPr/>
          <p:nvPr/>
        </p:nvSpPr>
        <p:spPr>
          <a:xfrm>
            <a:off x="2025650" y="3902075"/>
            <a:ext cx="1619250" cy="792163"/>
          </a:xfrm>
          <a:prstGeom prst="roundRect">
            <a:avLst/>
          </a:prstGeom>
          <a:solidFill>
            <a:schemeClr val="accent1">
              <a:lumMod val="20000"/>
              <a:lumOff val="80000"/>
            </a:schemeClr>
          </a:solidFill>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lIns="163172" tIns="163172" rIns="163172" bIns="163172" spcCol="1270" anchor="ctr"/>
          <a:lstStyle/>
          <a:p>
            <a:pPr algn="ctr" defTabSz="800100" fontAlgn="auto">
              <a:lnSpc>
                <a:spcPct val="90000"/>
              </a:lnSpc>
              <a:spcAft>
                <a:spcPct val="35000"/>
              </a:spcAft>
              <a:defRPr/>
            </a:pPr>
            <a:r>
              <a:rPr lang="it-IT" sz="1200" b="1" dirty="0">
                <a:solidFill>
                  <a:srgbClr val="002E8A"/>
                </a:solidFill>
              </a:rPr>
              <a:t>Telemedicine and new welfare  </a:t>
            </a:r>
            <a:r>
              <a:rPr lang="it-IT" sz="1200" b="1" dirty="0" err="1">
                <a:solidFill>
                  <a:srgbClr val="002E8A"/>
                </a:solidFill>
              </a:rPr>
              <a:t>technologies</a:t>
            </a:r>
            <a:endParaRPr lang="it-IT" sz="1200" b="1" dirty="0">
              <a:solidFill>
                <a:srgbClr val="002E8A"/>
              </a:solidFill>
            </a:endParaRPr>
          </a:p>
          <a:p>
            <a:pPr algn="ctr" defTabSz="800100" fontAlgn="auto">
              <a:lnSpc>
                <a:spcPct val="90000"/>
              </a:lnSpc>
              <a:spcAft>
                <a:spcPct val="35000"/>
              </a:spcAft>
              <a:defRPr/>
            </a:pPr>
            <a:r>
              <a:rPr lang="it-IT" sz="1200" b="1" dirty="0">
                <a:solidFill>
                  <a:srgbClr val="002E8A"/>
                </a:solidFill>
              </a:rPr>
              <a:t> </a:t>
            </a:r>
            <a:r>
              <a:rPr lang="it-IT" sz="1000" b="1" dirty="0">
                <a:solidFill>
                  <a:srgbClr val="002E8A"/>
                </a:solidFill>
              </a:rPr>
              <a:t>Francesco </a:t>
            </a:r>
            <a:r>
              <a:rPr lang="it-IT" sz="1000" b="1" dirty="0" err="1">
                <a:solidFill>
                  <a:srgbClr val="002E8A"/>
                </a:solidFill>
              </a:rPr>
              <a:t>Gabbrielli</a:t>
            </a:r>
            <a:endParaRPr lang="it-IT" sz="1000" b="1" dirty="0">
              <a:solidFill>
                <a:srgbClr val="002E8A"/>
              </a:solidFill>
            </a:endParaRPr>
          </a:p>
        </p:txBody>
      </p:sp>
      <p:sp>
        <p:nvSpPr>
          <p:cNvPr id="31" name="Rettangolo arrotondato 30"/>
          <p:cNvSpPr/>
          <p:nvPr/>
        </p:nvSpPr>
        <p:spPr>
          <a:xfrm>
            <a:off x="5364163" y="3902075"/>
            <a:ext cx="1639887" cy="822325"/>
          </a:xfrm>
          <a:prstGeom prst="roundRect">
            <a:avLst/>
          </a:prstGeom>
          <a:solidFill>
            <a:schemeClr val="accent1">
              <a:lumMod val="20000"/>
              <a:lumOff val="80000"/>
            </a:schemeClr>
          </a:solidFill>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lIns="163172" tIns="163172" rIns="163172" bIns="163172" spcCol="1270" anchor="ctr"/>
          <a:lstStyle/>
          <a:p>
            <a:pPr algn="ctr" defTabSz="800100" fontAlgn="auto">
              <a:lnSpc>
                <a:spcPct val="90000"/>
              </a:lnSpc>
              <a:spcAft>
                <a:spcPct val="35000"/>
              </a:spcAft>
              <a:defRPr/>
            </a:pPr>
            <a:r>
              <a:rPr lang="it-IT" sz="1200" b="1" dirty="0" err="1">
                <a:solidFill>
                  <a:srgbClr val="002E8A"/>
                </a:solidFill>
              </a:rPr>
              <a:t>Radiation</a:t>
            </a:r>
            <a:r>
              <a:rPr lang="it-IT" sz="1200" b="1" dirty="0">
                <a:solidFill>
                  <a:srgbClr val="002E8A"/>
                </a:solidFill>
              </a:rPr>
              <a:t> </a:t>
            </a:r>
            <a:r>
              <a:rPr lang="it-IT" sz="1200" b="1" dirty="0" err="1">
                <a:solidFill>
                  <a:srgbClr val="002E8A"/>
                </a:solidFill>
              </a:rPr>
              <a:t>protection</a:t>
            </a:r>
            <a:r>
              <a:rPr lang="it-IT" sz="1200" b="1" dirty="0">
                <a:solidFill>
                  <a:srgbClr val="002E8A"/>
                </a:solidFill>
              </a:rPr>
              <a:t> and </a:t>
            </a:r>
            <a:r>
              <a:rPr lang="it-IT" sz="1200" b="1" dirty="0" err="1">
                <a:solidFill>
                  <a:srgbClr val="002E8A"/>
                </a:solidFill>
              </a:rPr>
              <a:t>computational</a:t>
            </a:r>
            <a:r>
              <a:rPr lang="it-IT" sz="1200" b="1" dirty="0">
                <a:solidFill>
                  <a:srgbClr val="002E8A"/>
                </a:solidFill>
              </a:rPr>
              <a:t> </a:t>
            </a:r>
            <a:r>
              <a:rPr lang="it-IT" sz="1200" b="1" dirty="0" err="1">
                <a:solidFill>
                  <a:srgbClr val="002E8A"/>
                </a:solidFill>
              </a:rPr>
              <a:t>physics</a:t>
            </a:r>
            <a:r>
              <a:rPr lang="it-IT" sz="1200" b="1" dirty="0">
                <a:solidFill>
                  <a:srgbClr val="002E8A"/>
                </a:solidFill>
              </a:rPr>
              <a:t> </a:t>
            </a:r>
          </a:p>
          <a:p>
            <a:pPr algn="ctr" defTabSz="800100" fontAlgn="auto">
              <a:lnSpc>
                <a:spcPct val="90000"/>
              </a:lnSpc>
              <a:spcAft>
                <a:spcPct val="35000"/>
              </a:spcAft>
              <a:defRPr/>
            </a:pPr>
            <a:r>
              <a:rPr lang="it-IT" sz="1000" b="1" dirty="0">
                <a:solidFill>
                  <a:srgbClr val="002E8A"/>
                </a:solidFill>
              </a:rPr>
              <a:t>Francesco Bochicchio</a:t>
            </a:r>
          </a:p>
        </p:txBody>
      </p:sp>
      <p:sp>
        <p:nvSpPr>
          <p:cNvPr id="32" name="Rettangolo arrotondato 31"/>
          <p:cNvSpPr/>
          <p:nvPr/>
        </p:nvSpPr>
        <p:spPr>
          <a:xfrm>
            <a:off x="2025650" y="4754563"/>
            <a:ext cx="1619250" cy="792162"/>
          </a:xfrm>
          <a:prstGeom prst="roundRect">
            <a:avLst/>
          </a:prstGeom>
          <a:solidFill>
            <a:schemeClr val="accent1">
              <a:lumMod val="20000"/>
              <a:lumOff val="80000"/>
            </a:schemeClr>
          </a:solidFill>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lIns="163172" tIns="163172" rIns="163172" bIns="163172" spcCol="1270" anchor="ctr"/>
          <a:lstStyle/>
          <a:p>
            <a:pPr algn="ctr" defTabSz="800100" fontAlgn="auto">
              <a:lnSpc>
                <a:spcPct val="90000"/>
              </a:lnSpc>
              <a:spcAft>
                <a:spcPct val="35000"/>
              </a:spcAft>
              <a:defRPr/>
            </a:pPr>
            <a:r>
              <a:rPr lang="it-IT" sz="1200" b="1" dirty="0" err="1">
                <a:solidFill>
                  <a:srgbClr val="002E8A"/>
                </a:solidFill>
              </a:rPr>
              <a:t>Innovation</a:t>
            </a:r>
            <a:r>
              <a:rPr lang="it-IT" sz="1200" b="1" dirty="0">
                <a:solidFill>
                  <a:srgbClr val="002E8A"/>
                </a:solidFill>
              </a:rPr>
              <a:t> in Public </a:t>
            </a:r>
            <a:r>
              <a:rPr lang="it-IT" sz="1200" b="1" dirty="0" err="1">
                <a:solidFill>
                  <a:srgbClr val="002E8A"/>
                </a:solidFill>
              </a:rPr>
              <a:t>Health</a:t>
            </a:r>
            <a:r>
              <a:rPr lang="it-IT" sz="1200" b="1" dirty="0">
                <a:solidFill>
                  <a:srgbClr val="002E8A"/>
                </a:solidFill>
              </a:rPr>
              <a:t> </a:t>
            </a:r>
          </a:p>
          <a:p>
            <a:pPr algn="ctr" defTabSz="800100" fontAlgn="auto">
              <a:lnSpc>
                <a:spcPct val="90000"/>
              </a:lnSpc>
              <a:spcAft>
                <a:spcPct val="35000"/>
              </a:spcAft>
              <a:defRPr/>
            </a:pPr>
            <a:r>
              <a:rPr lang="it-IT" sz="1000" b="1" dirty="0">
                <a:solidFill>
                  <a:srgbClr val="002E8A"/>
                </a:solidFill>
              </a:rPr>
              <a:t>Mauro Grigioni</a:t>
            </a:r>
          </a:p>
        </p:txBody>
      </p:sp>
      <p:sp>
        <p:nvSpPr>
          <p:cNvPr id="33" name="Rettangolo arrotondato 32"/>
          <p:cNvSpPr/>
          <p:nvPr/>
        </p:nvSpPr>
        <p:spPr>
          <a:xfrm>
            <a:off x="3705225" y="4754563"/>
            <a:ext cx="1619250" cy="792162"/>
          </a:xfrm>
          <a:prstGeom prst="roundRect">
            <a:avLst/>
          </a:prstGeom>
          <a:solidFill>
            <a:schemeClr val="accent1">
              <a:lumMod val="20000"/>
              <a:lumOff val="80000"/>
            </a:schemeClr>
          </a:solidFill>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lIns="163172" tIns="163172" rIns="163172" bIns="163172" spcCol="1270" anchor="ctr"/>
          <a:lstStyle/>
          <a:p>
            <a:pPr algn="ctr" defTabSz="800100" fontAlgn="auto">
              <a:lnSpc>
                <a:spcPct val="90000"/>
              </a:lnSpc>
              <a:spcAft>
                <a:spcPct val="35000"/>
              </a:spcAft>
              <a:defRPr/>
            </a:pPr>
            <a:r>
              <a:rPr lang="it-IT" sz="1200" b="1" dirty="0" err="1">
                <a:solidFill>
                  <a:srgbClr val="002E8A"/>
                </a:solidFill>
              </a:rPr>
              <a:t>Animal</a:t>
            </a:r>
            <a:r>
              <a:rPr lang="it-IT" sz="1200" b="1" dirty="0">
                <a:solidFill>
                  <a:srgbClr val="002E8A"/>
                </a:solidFill>
              </a:rPr>
              <a:t> </a:t>
            </a:r>
            <a:r>
              <a:rPr lang="it-IT" sz="1200" b="1" dirty="0" err="1">
                <a:solidFill>
                  <a:srgbClr val="002E8A"/>
                </a:solidFill>
              </a:rPr>
              <a:t>experimentations</a:t>
            </a:r>
            <a:r>
              <a:rPr lang="it-IT" sz="1200" b="1" dirty="0">
                <a:solidFill>
                  <a:srgbClr val="002E8A"/>
                </a:solidFill>
              </a:rPr>
              <a:t> and welfare</a:t>
            </a:r>
          </a:p>
          <a:p>
            <a:pPr algn="ctr" defTabSz="800100" fontAlgn="auto">
              <a:lnSpc>
                <a:spcPct val="90000"/>
              </a:lnSpc>
              <a:spcAft>
                <a:spcPct val="35000"/>
              </a:spcAft>
              <a:defRPr/>
            </a:pPr>
            <a:r>
              <a:rPr lang="it-IT" sz="1000" b="1" dirty="0">
                <a:solidFill>
                  <a:srgbClr val="002E8A"/>
                </a:solidFill>
              </a:rPr>
              <a:t>Rodolfo Nello Lorenzini</a:t>
            </a:r>
          </a:p>
        </p:txBody>
      </p:sp>
      <p:sp>
        <p:nvSpPr>
          <p:cNvPr id="34" name="Rettangolo arrotondato 33"/>
          <p:cNvSpPr/>
          <p:nvPr/>
        </p:nvSpPr>
        <p:spPr>
          <a:xfrm>
            <a:off x="3705225" y="5607050"/>
            <a:ext cx="1619250" cy="792163"/>
          </a:xfrm>
          <a:prstGeom prst="roundRect">
            <a:avLst/>
          </a:prstGeom>
          <a:solidFill>
            <a:srgbClr val="99CBE2"/>
          </a:solidFill>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lIns="163172" tIns="163172" rIns="163172" bIns="163172" spcCol="1270" anchor="ctr"/>
          <a:lstStyle/>
          <a:p>
            <a:pPr algn="ctr" defTabSz="800100" fontAlgn="auto">
              <a:lnSpc>
                <a:spcPct val="90000"/>
              </a:lnSpc>
              <a:spcAft>
                <a:spcPct val="35000"/>
              </a:spcAft>
              <a:defRPr/>
            </a:pPr>
            <a:r>
              <a:rPr lang="it-IT" sz="1200" b="1" dirty="0">
                <a:solidFill>
                  <a:srgbClr val="002E8A"/>
                </a:solidFill>
              </a:rPr>
              <a:t>National Blood Center </a:t>
            </a:r>
          </a:p>
          <a:p>
            <a:pPr algn="ctr" defTabSz="800100" fontAlgn="auto">
              <a:lnSpc>
                <a:spcPct val="90000"/>
              </a:lnSpc>
              <a:spcAft>
                <a:spcPct val="35000"/>
              </a:spcAft>
              <a:defRPr/>
            </a:pPr>
            <a:r>
              <a:rPr lang="it-IT" sz="1000" b="1" dirty="0">
                <a:solidFill>
                  <a:srgbClr val="002E8A"/>
                </a:solidFill>
              </a:rPr>
              <a:t>Giancarlo Maria Liumbruno</a:t>
            </a:r>
          </a:p>
        </p:txBody>
      </p:sp>
      <p:sp>
        <p:nvSpPr>
          <p:cNvPr id="35" name="Rettangolo arrotondato 34"/>
          <p:cNvSpPr/>
          <p:nvPr/>
        </p:nvSpPr>
        <p:spPr>
          <a:xfrm>
            <a:off x="2025650" y="5607050"/>
            <a:ext cx="1619250" cy="792163"/>
          </a:xfrm>
          <a:prstGeom prst="roundRect">
            <a:avLst/>
          </a:prstGeom>
          <a:solidFill>
            <a:srgbClr val="99CBE2"/>
          </a:solidFill>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lIns="163172" tIns="163172" rIns="163172" bIns="163172" spcCol="1270" anchor="ctr"/>
          <a:lstStyle/>
          <a:p>
            <a:pPr algn="ctr" defTabSz="800100" fontAlgn="auto">
              <a:lnSpc>
                <a:spcPct val="90000"/>
              </a:lnSpc>
              <a:spcAft>
                <a:spcPct val="35000"/>
              </a:spcAft>
              <a:defRPr/>
            </a:pPr>
            <a:r>
              <a:rPr lang="it-IT" sz="1200" b="1" dirty="0">
                <a:solidFill>
                  <a:srgbClr val="002E8A"/>
                </a:solidFill>
              </a:rPr>
              <a:t>National </a:t>
            </a:r>
            <a:r>
              <a:rPr lang="it-IT" sz="1200" b="1" dirty="0" err="1">
                <a:solidFill>
                  <a:srgbClr val="002E8A"/>
                </a:solidFill>
              </a:rPr>
              <a:t>Trasplant</a:t>
            </a:r>
            <a:r>
              <a:rPr lang="it-IT" sz="1200" b="1" dirty="0">
                <a:solidFill>
                  <a:srgbClr val="002E8A"/>
                </a:solidFill>
              </a:rPr>
              <a:t> Center </a:t>
            </a:r>
          </a:p>
          <a:p>
            <a:pPr algn="ctr" defTabSz="800100" fontAlgn="auto">
              <a:lnSpc>
                <a:spcPct val="90000"/>
              </a:lnSpc>
              <a:spcAft>
                <a:spcPct val="35000"/>
              </a:spcAft>
              <a:defRPr/>
            </a:pPr>
            <a:r>
              <a:rPr lang="it-IT" sz="1000" b="1" dirty="0">
                <a:solidFill>
                  <a:srgbClr val="002E8A"/>
                </a:solidFill>
              </a:rPr>
              <a:t>Alessandro Nanni Costa </a:t>
            </a:r>
          </a:p>
        </p:txBody>
      </p:sp>
      <p:sp>
        <p:nvSpPr>
          <p:cNvPr id="36" name="Rettangolo arrotondato 35"/>
          <p:cNvSpPr>
            <a:spLocks/>
          </p:cNvSpPr>
          <p:nvPr/>
        </p:nvSpPr>
        <p:spPr>
          <a:xfrm>
            <a:off x="7092950" y="5661025"/>
            <a:ext cx="1620838" cy="720725"/>
          </a:xfrm>
          <a:prstGeom prst="roundRect">
            <a:avLst/>
          </a:prstGeom>
          <a:solidFill>
            <a:schemeClr val="tx2">
              <a:lumMod val="40000"/>
              <a:lumOff val="60000"/>
            </a:schemeClr>
          </a:solidFill>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lIns="163172" tIns="163172" rIns="163172" bIns="163172" spcCol="1270" anchor="ctr"/>
          <a:lstStyle/>
          <a:p>
            <a:pPr algn="ctr" defTabSz="800100" fontAlgn="auto">
              <a:lnSpc>
                <a:spcPct val="90000"/>
              </a:lnSpc>
              <a:spcAft>
                <a:spcPct val="35000"/>
              </a:spcAft>
              <a:defRPr/>
            </a:pPr>
            <a:r>
              <a:rPr lang="it-IT" sz="1200" b="1" dirty="0" err="1">
                <a:solidFill>
                  <a:srgbClr val="002E8A"/>
                </a:solidFill>
              </a:rPr>
              <a:t>Notified</a:t>
            </a:r>
            <a:r>
              <a:rPr lang="it-IT" sz="1200" b="1" dirty="0">
                <a:solidFill>
                  <a:srgbClr val="002E8A"/>
                </a:solidFill>
              </a:rPr>
              <a:t> body</a:t>
            </a:r>
          </a:p>
          <a:p>
            <a:pPr algn="ctr" defTabSz="800100" fontAlgn="auto">
              <a:lnSpc>
                <a:spcPct val="90000"/>
              </a:lnSpc>
              <a:spcAft>
                <a:spcPct val="35000"/>
              </a:spcAft>
              <a:defRPr/>
            </a:pPr>
            <a:r>
              <a:rPr lang="it-IT" sz="1000" b="1" dirty="0">
                <a:solidFill>
                  <a:srgbClr val="002E8A"/>
                </a:solidFill>
              </a:rPr>
              <a:t>Roberta Marcoaldi </a:t>
            </a:r>
          </a:p>
        </p:txBody>
      </p:sp>
      <p:sp>
        <p:nvSpPr>
          <p:cNvPr id="37" name="Rettangolo arrotondato 36"/>
          <p:cNvSpPr>
            <a:spLocks noChangeAspect="1"/>
          </p:cNvSpPr>
          <p:nvPr/>
        </p:nvSpPr>
        <p:spPr>
          <a:xfrm>
            <a:off x="1331913" y="212725"/>
            <a:ext cx="6480175" cy="384175"/>
          </a:xfrm>
          <a:prstGeom prst="roundRect">
            <a:avLst/>
          </a:prstGeom>
          <a:noFill/>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lIns="163172" tIns="163172" rIns="163172" bIns="163172" anchor="ctr"/>
          <a:lstStyle>
            <a:lvl1pPr defTabSz="800100" eaLnBrk="0" hangingPunct="0">
              <a:defRPr sz="2400">
                <a:solidFill>
                  <a:schemeClr val="tx1"/>
                </a:solidFill>
                <a:latin typeface="Calibri" charset="0"/>
                <a:ea typeface="ＭＳ Ｐゴシック" charset="-128"/>
              </a:defRPr>
            </a:lvl1pPr>
            <a:lvl2pPr marL="742950" indent="-285750" defTabSz="800100" eaLnBrk="0" hangingPunct="0">
              <a:defRPr sz="2400">
                <a:solidFill>
                  <a:schemeClr val="tx1"/>
                </a:solidFill>
                <a:latin typeface="Calibri" charset="0"/>
                <a:ea typeface="ＭＳ Ｐゴシック" charset="-128"/>
              </a:defRPr>
            </a:lvl2pPr>
            <a:lvl3pPr marL="1143000" indent="-228600" defTabSz="800100" eaLnBrk="0" hangingPunct="0">
              <a:defRPr sz="2400">
                <a:solidFill>
                  <a:schemeClr val="tx1"/>
                </a:solidFill>
                <a:latin typeface="Calibri" charset="0"/>
                <a:ea typeface="ＭＳ Ｐゴシック" charset="-128"/>
              </a:defRPr>
            </a:lvl3pPr>
            <a:lvl4pPr marL="1600200" indent="-228600" defTabSz="800100" eaLnBrk="0" hangingPunct="0">
              <a:defRPr sz="2400">
                <a:solidFill>
                  <a:schemeClr val="tx1"/>
                </a:solidFill>
                <a:latin typeface="Calibri" charset="0"/>
                <a:ea typeface="ＭＳ Ｐゴシック" charset="-128"/>
              </a:defRPr>
            </a:lvl4pPr>
            <a:lvl5pPr marL="2057400" indent="-228600" defTabSz="800100" eaLnBrk="0" hangingPunct="0">
              <a:defRPr sz="2400">
                <a:solidFill>
                  <a:schemeClr val="tx1"/>
                </a:solidFill>
                <a:latin typeface="Calibri" charset="0"/>
                <a:ea typeface="ＭＳ Ｐゴシック" charset="-128"/>
              </a:defRPr>
            </a:lvl5pPr>
            <a:lvl6pPr marL="2514600" indent="-228600" defTabSz="8001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8001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8001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8001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lnSpc>
                <a:spcPct val="90000"/>
              </a:lnSpc>
              <a:spcAft>
                <a:spcPct val="35000"/>
              </a:spcAft>
            </a:pPr>
            <a:r>
              <a:rPr lang="it-IT" altLang="x-none" sz="2000" b="1" i="1" dirty="0">
                <a:solidFill>
                  <a:srgbClr val="002E8A"/>
                </a:solidFill>
              </a:rPr>
              <a:t>ISS </a:t>
            </a:r>
            <a:r>
              <a:rPr lang="it-IT" altLang="x-none" sz="2000" b="1" i="1" dirty="0" smtClean="0">
                <a:solidFill>
                  <a:srgbClr val="002E8A"/>
                </a:solidFill>
              </a:rPr>
              <a:t>– </a:t>
            </a:r>
            <a:r>
              <a:rPr lang="it-IT" altLang="x-none" sz="2000" b="1" i="1" dirty="0" err="1" smtClean="0">
                <a:solidFill>
                  <a:srgbClr val="002E8A"/>
                </a:solidFill>
              </a:rPr>
              <a:t>Scientific</a:t>
            </a:r>
            <a:r>
              <a:rPr lang="it-IT" altLang="x-none" sz="2000" b="1" i="1" dirty="0" smtClean="0">
                <a:solidFill>
                  <a:srgbClr val="002E8A"/>
                </a:solidFill>
              </a:rPr>
              <a:t> and Technical </a:t>
            </a:r>
            <a:r>
              <a:rPr lang="it-IT" altLang="x-none" sz="2000" b="1" i="1" dirty="0" err="1" smtClean="0">
                <a:solidFill>
                  <a:srgbClr val="002E8A"/>
                </a:solidFill>
              </a:rPr>
              <a:t>Areas</a:t>
            </a:r>
            <a:endParaRPr lang="it-IT" altLang="x-none" sz="2000" b="1" i="1" dirty="0">
              <a:solidFill>
                <a:srgbClr val="002E8A"/>
              </a:solidFill>
            </a:endParaRPr>
          </a:p>
        </p:txBody>
      </p:sp>
      <p:sp>
        <p:nvSpPr>
          <p:cNvPr id="38" name="Rettangolo arrotondato 37"/>
          <p:cNvSpPr/>
          <p:nvPr/>
        </p:nvSpPr>
        <p:spPr>
          <a:xfrm>
            <a:off x="7130530" y="3901485"/>
            <a:ext cx="1620000" cy="792000"/>
          </a:xfrm>
          <a:prstGeom prst="roundRect">
            <a:avLst/>
          </a:prstGeom>
          <a:solidFill>
            <a:schemeClr val="accent2">
              <a:lumMod val="20000"/>
              <a:lumOff val="80000"/>
            </a:schemeClr>
          </a:solidFill>
          <a:scene3d>
            <a:camera prst="orthographicFront"/>
            <a:lightRig rig="threePt" dir="t">
              <a:rot lat="0" lon="0" rev="7500000"/>
            </a:lightRig>
          </a:scene3d>
          <a:sp3d prstMaterial="plastic"/>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lIns="163172" tIns="163172" rIns="163172" bIns="163172" spcCol="1270" anchor="ctr"/>
          <a:lstStyle/>
          <a:p>
            <a:pPr algn="ctr" defTabSz="800100" fontAlgn="auto">
              <a:lnSpc>
                <a:spcPct val="90000"/>
              </a:lnSpc>
              <a:spcAft>
                <a:spcPct val="35000"/>
              </a:spcAft>
              <a:defRPr/>
            </a:pPr>
            <a:r>
              <a:rPr lang="it-IT" sz="1200" b="1" dirty="0">
                <a:solidFill>
                  <a:srgbClr val="002E8A"/>
                </a:solidFill>
              </a:rPr>
              <a:t>Core </a:t>
            </a:r>
            <a:r>
              <a:rPr lang="it-IT" sz="1200" b="1" dirty="0" err="1">
                <a:solidFill>
                  <a:srgbClr val="002E8A"/>
                </a:solidFill>
              </a:rPr>
              <a:t>facilities</a:t>
            </a:r>
            <a:r>
              <a:rPr lang="it-IT" sz="1200" b="1" dirty="0">
                <a:solidFill>
                  <a:srgbClr val="002E8A"/>
                </a:solidFill>
              </a:rPr>
              <a:t> &amp; </a:t>
            </a:r>
            <a:r>
              <a:rPr lang="it-IT" sz="1200" b="1" dirty="0" err="1">
                <a:solidFill>
                  <a:srgbClr val="002E8A"/>
                </a:solidFill>
              </a:rPr>
              <a:t>equipment</a:t>
            </a:r>
            <a:r>
              <a:rPr lang="it-IT" sz="1200" b="1" dirty="0">
                <a:solidFill>
                  <a:srgbClr val="002E8A"/>
                </a:solidFill>
              </a:rPr>
              <a:t> </a:t>
            </a:r>
          </a:p>
          <a:p>
            <a:pPr algn="ctr" defTabSz="800100" fontAlgn="auto">
              <a:lnSpc>
                <a:spcPct val="90000"/>
              </a:lnSpc>
              <a:spcAft>
                <a:spcPct val="35000"/>
              </a:spcAft>
              <a:defRPr/>
            </a:pPr>
            <a:r>
              <a:rPr lang="it-IT" sz="1000" b="1" dirty="0">
                <a:solidFill>
                  <a:srgbClr val="002E8A"/>
                </a:solidFill>
              </a:rPr>
              <a:t>Marco Crescenzi</a:t>
            </a:r>
          </a:p>
        </p:txBody>
      </p:sp>
      <p:sp>
        <p:nvSpPr>
          <p:cNvPr id="39" name="Rettangolo arrotondato 38"/>
          <p:cNvSpPr/>
          <p:nvPr/>
        </p:nvSpPr>
        <p:spPr>
          <a:xfrm>
            <a:off x="7130530" y="3048321"/>
            <a:ext cx="1620000" cy="792000"/>
          </a:xfrm>
          <a:prstGeom prst="roundRect">
            <a:avLst/>
          </a:prstGeom>
          <a:solidFill>
            <a:schemeClr val="accent2">
              <a:lumMod val="20000"/>
              <a:lumOff val="80000"/>
            </a:schemeClr>
          </a:solidFill>
          <a:scene3d>
            <a:camera prst="orthographicFront"/>
            <a:lightRig rig="threePt" dir="t">
              <a:rot lat="0" lon="0" rev="7500000"/>
            </a:lightRig>
          </a:scene3d>
          <a:sp3d prstMaterial="plastic"/>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lIns="163172" tIns="163172" rIns="163172" bIns="163172" spcCol="1270" anchor="ctr"/>
          <a:lstStyle/>
          <a:p>
            <a:pPr algn="ctr" defTabSz="800100" fontAlgn="auto">
              <a:lnSpc>
                <a:spcPct val="90000"/>
              </a:lnSpc>
              <a:spcAft>
                <a:spcPct val="35000"/>
              </a:spcAft>
              <a:defRPr/>
            </a:pPr>
            <a:r>
              <a:rPr lang="it-IT" sz="1200" b="1" dirty="0">
                <a:solidFill>
                  <a:srgbClr val="002E8A"/>
                </a:solidFill>
              </a:rPr>
              <a:t>Grant Office and </a:t>
            </a:r>
            <a:r>
              <a:rPr lang="it-IT" sz="1200" b="1" dirty="0" err="1">
                <a:solidFill>
                  <a:srgbClr val="002E8A"/>
                </a:solidFill>
              </a:rPr>
              <a:t>technology</a:t>
            </a:r>
            <a:r>
              <a:rPr lang="it-IT" sz="1200" b="1" dirty="0">
                <a:solidFill>
                  <a:srgbClr val="002E8A"/>
                </a:solidFill>
              </a:rPr>
              <a:t> transfer </a:t>
            </a:r>
          </a:p>
          <a:p>
            <a:pPr algn="ctr" defTabSz="800100" fontAlgn="auto">
              <a:lnSpc>
                <a:spcPct val="90000"/>
              </a:lnSpc>
              <a:spcAft>
                <a:spcPct val="35000"/>
              </a:spcAft>
              <a:defRPr/>
            </a:pPr>
            <a:r>
              <a:rPr lang="it-IT" sz="1000" b="1" dirty="0">
                <a:solidFill>
                  <a:srgbClr val="002E8A"/>
                </a:solidFill>
              </a:rPr>
              <a:t>Pietro Panei</a:t>
            </a:r>
          </a:p>
        </p:txBody>
      </p:sp>
      <p:sp>
        <p:nvSpPr>
          <p:cNvPr id="40" name="Rettangolo arrotondato 39"/>
          <p:cNvSpPr/>
          <p:nvPr/>
        </p:nvSpPr>
        <p:spPr>
          <a:xfrm>
            <a:off x="7132828" y="4754649"/>
            <a:ext cx="1620000" cy="792000"/>
          </a:xfrm>
          <a:prstGeom prst="roundRect">
            <a:avLst/>
          </a:prstGeom>
          <a:solidFill>
            <a:schemeClr val="accent2">
              <a:lumMod val="20000"/>
              <a:lumOff val="80000"/>
            </a:schemeClr>
          </a:solidFill>
          <a:scene3d>
            <a:camera prst="orthographicFront"/>
            <a:lightRig rig="threePt" dir="t">
              <a:rot lat="0" lon="0" rev="7500000"/>
            </a:lightRig>
          </a:scene3d>
          <a:sp3d prstMaterial="plastic"/>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lIns="163172" tIns="163172" rIns="163172" bIns="163172" spcCol="1270" anchor="ctr"/>
          <a:lstStyle/>
          <a:p>
            <a:pPr algn="ctr" defTabSz="800100" fontAlgn="auto">
              <a:lnSpc>
                <a:spcPct val="90000"/>
              </a:lnSpc>
              <a:spcAft>
                <a:spcPct val="35000"/>
              </a:spcAft>
              <a:defRPr/>
            </a:pPr>
            <a:r>
              <a:rPr lang="it-IT" sz="1200" b="1" dirty="0" err="1">
                <a:solidFill>
                  <a:srgbClr val="002E8A"/>
                </a:solidFill>
              </a:rPr>
              <a:t>Statistics</a:t>
            </a:r>
            <a:endParaRPr lang="it-IT" sz="1200" b="1" dirty="0">
              <a:solidFill>
                <a:srgbClr val="002E8A"/>
              </a:solidFill>
            </a:endParaRPr>
          </a:p>
          <a:p>
            <a:pPr algn="ctr" defTabSz="800100" fontAlgn="auto">
              <a:lnSpc>
                <a:spcPct val="90000"/>
              </a:lnSpc>
              <a:spcAft>
                <a:spcPct val="35000"/>
              </a:spcAft>
              <a:defRPr/>
            </a:pPr>
            <a:r>
              <a:rPr lang="it-IT" sz="1000" b="1" dirty="0">
                <a:solidFill>
                  <a:srgbClr val="002E8A"/>
                </a:solidFill>
              </a:rPr>
              <a:t>Susanna Conti</a:t>
            </a:r>
          </a:p>
        </p:txBody>
      </p:sp>
      <p:sp>
        <p:nvSpPr>
          <p:cNvPr id="41" name="Rettangolo arrotondato 40"/>
          <p:cNvSpPr/>
          <p:nvPr/>
        </p:nvSpPr>
        <p:spPr>
          <a:xfrm>
            <a:off x="7130530" y="2195157"/>
            <a:ext cx="1620000" cy="792000"/>
          </a:xfrm>
          <a:prstGeom prst="roundRect">
            <a:avLst/>
          </a:prstGeom>
          <a:solidFill>
            <a:schemeClr val="accent2">
              <a:lumMod val="20000"/>
              <a:lumOff val="80000"/>
            </a:schemeClr>
          </a:solidFill>
          <a:scene3d>
            <a:camera prst="orthographicFront"/>
            <a:lightRig rig="threePt" dir="t">
              <a:rot lat="0" lon="0" rev="7500000"/>
            </a:lightRig>
          </a:scene3d>
          <a:sp3d prstMaterial="plastic"/>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lIns="163172" tIns="163172" rIns="163172" bIns="163172" spcCol="1270" anchor="ctr"/>
          <a:lstStyle/>
          <a:p>
            <a:pPr algn="ctr" defTabSz="800100" fontAlgn="auto">
              <a:lnSpc>
                <a:spcPct val="90000"/>
              </a:lnSpc>
              <a:spcAft>
                <a:spcPct val="35000"/>
              </a:spcAft>
              <a:defRPr/>
            </a:pPr>
            <a:r>
              <a:rPr lang="it-IT" sz="1200" b="1" dirty="0" err="1">
                <a:solidFill>
                  <a:srgbClr val="002E8A"/>
                </a:solidFill>
              </a:rPr>
              <a:t>Coordination</a:t>
            </a:r>
            <a:r>
              <a:rPr lang="it-IT" sz="1200" b="1" dirty="0">
                <a:solidFill>
                  <a:srgbClr val="002E8A"/>
                </a:solidFill>
              </a:rPr>
              <a:t> and </a:t>
            </a:r>
            <a:r>
              <a:rPr lang="it-IT" sz="1200" b="1" dirty="0" err="1">
                <a:solidFill>
                  <a:srgbClr val="002E8A"/>
                </a:solidFill>
              </a:rPr>
              <a:t>support</a:t>
            </a:r>
            <a:r>
              <a:rPr lang="it-IT" sz="1200" b="1" dirty="0">
                <a:solidFill>
                  <a:srgbClr val="002E8A"/>
                </a:solidFill>
              </a:rPr>
              <a:t> for </a:t>
            </a:r>
            <a:r>
              <a:rPr lang="it-IT" sz="1200" b="1" dirty="0" err="1">
                <a:solidFill>
                  <a:srgbClr val="002E8A"/>
                </a:solidFill>
              </a:rPr>
              <a:t>research</a:t>
            </a:r>
            <a:r>
              <a:rPr lang="it-IT" sz="1200" b="1" dirty="0">
                <a:solidFill>
                  <a:srgbClr val="002E8A"/>
                </a:solidFill>
              </a:rPr>
              <a:t> </a:t>
            </a:r>
          </a:p>
          <a:p>
            <a:pPr algn="ctr" defTabSz="800100" fontAlgn="auto">
              <a:lnSpc>
                <a:spcPct val="90000"/>
              </a:lnSpc>
              <a:spcAft>
                <a:spcPct val="35000"/>
              </a:spcAft>
              <a:defRPr/>
            </a:pPr>
            <a:r>
              <a:rPr lang="it-IT" sz="1000" b="1" dirty="0">
                <a:solidFill>
                  <a:srgbClr val="002E8A"/>
                </a:solidFill>
              </a:rPr>
              <a:t>Luisa Minghetti</a:t>
            </a:r>
          </a:p>
        </p:txBody>
      </p:sp>
      <p:sp>
        <p:nvSpPr>
          <p:cNvPr id="42" name="Rettangolo arrotondato 41"/>
          <p:cNvSpPr/>
          <p:nvPr/>
        </p:nvSpPr>
        <p:spPr>
          <a:xfrm>
            <a:off x="7130530" y="1341993"/>
            <a:ext cx="1620000" cy="792000"/>
          </a:xfrm>
          <a:prstGeom prst="roundRect">
            <a:avLst/>
          </a:prstGeom>
          <a:solidFill>
            <a:schemeClr val="accent2">
              <a:lumMod val="20000"/>
              <a:lumOff val="80000"/>
            </a:schemeClr>
          </a:solidFill>
          <a:scene3d>
            <a:camera prst="orthographicFront"/>
            <a:lightRig rig="threePt" dir="t">
              <a:rot lat="0" lon="0" rev="7500000"/>
            </a:lightRig>
          </a:scene3d>
          <a:sp3d prstMaterial="plastic"/>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lIns="163172" tIns="163172" rIns="163172" bIns="163172" spcCol="1270" anchor="ctr"/>
          <a:lstStyle/>
          <a:p>
            <a:pPr algn="ctr" defTabSz="800100" fontAlgn="auto">
              <a:lnSpc>
                <a:spcPct val="90000"/>
              </a:lnSpc>
              <a:spcAft>
                <a:spcPct val="35000"/>
              </a:spcAft>
              <a:defRPr/>
            </a:pPr>
            <a:r>
              <a:rPr lang="it-IT" sz="1200" b="1" dirty="0" err="1">
                <a:solidFill>
                  <a:srgbClr val="002E8A"/>
                </a:solidFill>
              </a:rPr>
              <a:t>Biological</a:t>
            </a:r>
            <a:endParaRPr lang="it-IT" sz="1200" b="1" dirty="0">
              <a:solidFill>
                <a:srgbClr val="002E8A"/>
              </a:solidFill>
            </a:endParaRPr>
          </a:p>
          <a:p>
            <a:pPr algn="ctr" defTabSz="800100" fontAlgn="auto">
              <a:lnSpc>
                <a:spcPct val="90000"/>
              </a:lnSpc>
              <a:spcAft>
                <a:spcPct val="35000"/>
              </a:spcAft>
              <a:defRPr/>
            </a:pPr>
            <a:r>
              <a:rPr lang="it-IT" sz="1000" b="1" dirty="0">
                <a:solidFill>
                  <a:srgbClr val="002E8A"/>
                </a:solidFill>
              </a:rPr>
              <a:t>Laura Nicolini</a:t>
            </a:r>
          </a:p>
        </p:txBody>
      </p:sp>
      <p:sp>
        <p:nvSpPr>
          <p:cNvPr id="43" name="Rettangolo arrotondato 42"/>
          <p:cNvSpPr/>
          <p:nvPr/>
        </p:nvSpPr>
        <p:spPr>
          <a:xfrm>
            <a:off x="7063855" y="878892"/>
            <a:ext cx="1755000" cy="324000"/>
          </a:xfrm>
          <a:prstGeom prst="roundRect">
            <a:avLst/>
          </a:prstGeom>
          <a:solidFill>
            <a:schemeClr val="accent2">
              <a:lumMod val="20000"/>
              <a:lumOff val="80000"/>
            </a:schemeClr>
          </a:solidFill>
          <a:scene3d>
            <a:camera prst="orthographicFront"/>
            <a:lightRig rig="threePt" dir="t">
              <a:rot lat="0" lon="0" rev="7500000"/>
            </a:lightRig>
          </a:scene3d>
          <a:sp3d prstMaterial="plastic"/>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lIns="163172" tIns="163172" rIns="163172" bIns="163172" spcCol="1270" anchor="ctr"/>
          <a:lstStyle/>
          <a:p>
            <a:pPr algn="ctr" defTabSz="800100" fontAlgn="auto">
              <a:lnSpc>
                <a:spcPct val="90000"/>
              </a:lnSpc>
              <a:spcAft>
                <a:spcPct val="35000"/>
              </a:spcAft>
              <a:defRPr/>
            </a:pPr>
            <a:r>
              <a:rPr lang="it-IT" sz="1400" b="1" dirty="0">
                <a:solidFill>
                  <a:srgbClr val="002E8A"/>
                </a:solidFill>
              </a:rPr>
              <a:t> 5 Services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jdelijke aanduiding voor voettekst 1"/>
          <p:cNvSpPr>
            <a:spLocks noGrp="1"/>
          </p:cNvSpPr>
          <p:nvPr>
            <p:ph type="ftr" sz="quarter" idx="10"/>
          </p:nvPr>
        </p:nvSpPr>
        <p:spPr bwMode="auto">
          <a:xfrm>
            <a:off x="331788" y="6165850"/>
            <a:ext cx="8489950" cy="446088"/>
          </a:xfrm>
          <a:solidFill>
            <a:schemeClr val="bg1"/>
          </a:solidFill>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x-none" sz="1400" dirty="0">
              <a:solidFill>
                <a:srgbClr val="1E3562"/>
              </a:solidFill>
            </a:endParaRPr>
          </a:p>
        </p:txBody>
      </p:sp>
      <p:sp>
        <p:nvSpPr>
          <p:cNvPr id="3" name="Titel 2"/>
          <p:cNvSpPr>
            <a:spLocks noGrp="1"/>
          </p:cNvSpPr>
          <p:nvPr>
            <p:ph type="title"/>
          </p:nvPr>
        </p:nvSpPr>
        <p:spPr>
          <a:xfrm>
            <a:off x="274638" y="69850"/>
            <a:ext cx="8797925" cy="971550"/>
          </a:xfrm>
        </p:spPr>
        <p:txBody>
          <a:bodyPr/>
          <a:lstStyle/>
          <a:p>
            <a:pPr algn="ctr" fontAlgn="auto">
              <a:spcAft>
                <a:spcPts val="0"/>
              </a:spcAft>
              <a:defRPr/>
            </a:pPr>
            <a:r>
              <a:rPr lang="nl-NL" sz="2200" dirty="0" err="1" smtClean="0"/>
              <a:t>Examples</a:t>
            </a:r>
            <a:r>
              <a:rPr lang="nl-NL" sz="2200" dirty="0" smtClean="0"/>
              <a:t> of ISS policy support </a:t>
            </a:r>
            <a:r>
              <a:rPr lang="nl-NL" sz="2200" dirty="0" err="1" smtClean="0"/>
              <a:t>and</a:t>
            </a:r>
            <a:r>
              <a:rPr lang="nl-NL" sz="2200" dirty="0" smtClean="0"/>
              <a:t> </a:t>
            </a:r>
            <a:r>
              <a:rPr lang="nl-NL" sz="2200" dirty="0" err="1" smtClean="0"/>
              <a:t>guidance</a:t>
            </a:r>
            <a:r>
              <a:rPr lang="nl-NL" sz="2200" dirty="0" smtClean="0"/>
              <a:t> </a:t>
            </a:r>
            <a:endParaRPr lang="nl-NL" sz="2200" dirty="0"/>
          </a:p>
        </p:txBody>
      </p:sp>
      <p:sp>
        <p:nvSpPr>
          <p:cNvPr id="5" name="4-puntige ster 4"/>
          <p:cNvSpPr/>
          <p:nvPr/>
        </p:nvSpPr>
        <p:spPr>
          <a:xfrm>
            <a:off x="1808956" y="2960642"/>
            <a:ext cx="280988" cy="255588"/>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dirty="0">
              <a:solidFill>
                <a:srgbClr val="FFFFFF"/>
              </a:solidFill>
            </a:endParaRPr>
          </a:p>
        </p:txBody>
      </p:sp>
      <p:sp>
        <p:nvSpPr>
          <p:cNvPr id="7" name="5-puntige ster 6"/>
          <p:cNvSpPr/>
          <p:nvPr/>
        </p:nvSpPr>
        <p:spPr>
          <a:xfrm>
            <a:off x="2987675" y="2420938"/>
            <a:ext cx="261938" cy="22383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dirty="0">
              <a:solidFill>
                <a:srgbClr val="FFFFFF"/>
              </a:solidFill>
            </a:endParaRPr>
          </a:p>
        </p:txBody>
      </p:sp>
      <p:sp>
        <p:nvSpPr>
          <p:cNvPr id="8" name="Explosie 1 7"/>
          <p:cNvSpPr/>
          <p:nvPr/>
        </p:nvSpPr>
        <p:spPr>
          <a:xfrm>
            <a:off x="4032723" y="3775291"/>
            <a:ext cx="232247" cy="216051"/>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dirty="0">
              <a:solidFill>
                <a:srgbClr val="FFFFFF"/>
              </a:solidFill>
            </a:endParaRPr>
          </a:p>
        </p:txBody>
      </p:sp>
      <p:sp>
        <p:nvSpPr>
          <p:cNvPr id="13" name="4-puntige ster 12"/>
          <p:cNvSpPr/>
          <p:nvPr/>
        </p:nvSpPr>
        <p:spPr>
          <a:xfrm>
            <a:off x="3977314" y="2151081"/>
            <a:ext cx="280988" cy="255587"/>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dirty="0">
              <a:solidFill>
                <a:srgbClr val="FFFFFF"/>
              </a:solidFill>
            </a:endParaRPr>
          </a:p>
        </p:txBody>
      </p:sp>
      <p:sp>
        <p:nvSpPr>
          <p:cNvPr id="14" name="5-puntige ster 13"/>
          <p:cNvSpPr/>
          <p:nvPr/>
        </p:nvSpPr>
        <p:spPr>
          <a:xfrm>
            <a:off x="7333924" y="3099197"/>
            <a:ext cx="263525" cy="223838"/>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dirty="0">
              <a:solidFill>
                <a:srgbClr val="FFFFFF"/>
              </a:solidFill>
            </a:endParaRPr>
          </a:p>
        </p:txBody>
      </p:sp>
      <p:sp>
        <p:nvSpPr>
          <p:cNvPr id="24" name="Tekstvak 23"/>
          <p:cNvSpPr txBox="1"/>
          <p:nvPr/>
        </p:nvSpPr>
        <p:spPr>
          <a:xfrm rot="10800000" flipV="1">
            <a:off x="3585369" y="5021153"/>
            <a:ext cx="3024188" cy="646112"/>
          </a:xfrm>
          <a:prstGeom prst="rect">
            <a:avLst/>
          </a:prstGeom>
          <a:noFill/>
          <a:ln>
            <a:solidFill>
              <a:schemeClr val="bg1"/>
            </a:solidFill>
          </a:ln>
        </p:spPr>
        <p:txBody>
          <a:bodyPr>
            <a:spAutoFit/>
          </a:bodyPr>
          <a:lstStyle/>
          <a:p>
            <a:pPr algn="ctr" fontAlgn="auto">
              <a:spcBef>
                <a:spcPts val="0"/>
              </a:spcBef>
              <a:spcAft>
                <a:spcPts val="0"/>
              </a:spcAft>
              <a:defRPr/>
            </a:pPr>
            <a:r>
              <a:rPr lang="nl-NL" sz="1200" dirty="0" smtClean="0">
                <a:solidFill>
                  <a:srgbClr val="FFFFFF"/>
                </a:solidFill>
                <a:latin typeface="Calibri Light" panose="020F0302020204030204"/>
                <a:ea typeface="+mn-ea"/>
              </a:rPr>
              <a:t>Risk factors </a:t>
            </a:r>
            <a:r>
              <a:rPr lang="nl-NL" sz="1200" dirty="0" err="1" smtClean="0">
                <a:solidFill>
                  <a:srgbClr val="FFFFFF"/>
                </a:solidFill>
                <a:latin typeface="Calibri Light" panose="020F0302020204030204"/>
                <a:ea typeface="+mn-ea"/>
              </a:rPr>
              <a:t>for</a:t>
            </a:r>
            <a:r>
              <a:rPr lang="nl-NL" sz="1200" dirty="0" smtClean="0">
                <a:solidFill>
                  <a:srgbClr val="FFFFFF"/>
                </a:solidFill>
                <a:latin typeface="Calibri Light" panose="020F0302020204030204"/>
                <a:ea typeface="+mn-ea"/>
              </a:rPr>
              <a:t> Major </a:t>
            </a:r>
            <a:r>
              <a:rPr lang="nl-NL" sz="1200" dirty="0" err="1">
                <a:solidFill>
                  <a:srgbClr val="FFFFFF"/>
                </a:solidFill>
                <a:latin typeface="Calibri Light" panose="020F0302020204030204"/>
                <a:ea typeface="+mn-ea"/>
              </a:rPr>
              <a:t>Chronic</a:t>
            </a:r>
            <a:r>
              <a:rPr lang="nl-NL" sz="1200" dirty="0">
                <a:solidFill>
                  <a:srgbClr val="FFFFFF"/>
                </a:solidFill>
                <a:latin typeface="Calibri Light" panose="020F0302020204030204"/>
                <a:ea typeface="+mn-ea"/>
              </a:rPr>
              <a:t> </a:t>
            </a:r>
            <a:r>
              <a:rPr lang="nl-NL" sz="1200" dirty="0" err="1">
                <a:solidFill>
                  <a:srgbClr val="FFFFFF"/>
                </a:solidFill>
                <a:latin typeface="Calibri Light" panose="020F0302020204030204"/>
                <a:ea typeface="+mn-ea"/>
              </a:rPr>
              <a:t>Diseases</a:t>
            </a:r>
            <a:r>
              <a:rPr lang="nl-NL" sz="1200" dirty="0">
                <a:solidFill>
                  <a:srgbClr val="FFFFFF"/>
                </a:solidFill>
                <a:latin typeface="Calibri Light" panose="020F0302020204030204"/>
                <a:ea typeface="+mn-ea"/>
              </a:rPr>
              <a:t>, </a:t>
            </a:r>
            <a:r>
              <a:rPr lang="nl-NL" sz="1200" dirty="0" err="1">
                <a:solidFill>
                  <a:srgbClr val="FFFFFF"/>
                </a:solidFill>
                <a:latin typeface="Calibri Light" panose="020F0302020204030204"/>
                <a:ea typeface="+mn-ea"/>
              </a:rPr>
              <a:t>cardiovascular</a:t>
            </a:r>
            <a:r>
              <a:rPr lang="nl-NL" sz="1200" dirty="0">
                <a:solidFill>
                  <a:srgbClr val="FFFFFF"/>
                </a:solidFill>
                <a:latin typeface="Calibri Light" panose="020F0302020204030204"/>
                <a:ea typeface="+mn-ea"/>
              </a:rPr>
              <a:t> </a:t>
            </a:r>
            <a:r>
              <a:rPr lang="nl-NL" sz="1200" dirty="0" err="1">
                <a:solidFill>
                  <a:srgbClr val="FFFFFF"/>
                </a:solidFill>
                <a:latin typeface="Calibri Light" panose="020F0302020204030204"/>
                <a:ea typeface="+mn-ea"/>
              </a:rPr>
              <a:t>Diseases</a:t>
            </a:r>
            <a:r>
              <a:rPr lang="nl-NL" sz="1200" dirty="0">
                <a:solidFill>
                  <a:srgbClr val="FFFFFF"/>
                </a:solidFill>
                <a:latin typeface="Calibri Light" panose="020F0302020204030204"/>
                <a:ea typeface="+mn-ea"/>
              </a:rPr>
              <a:t>, </a:t>
            </a:r>
            <a:r>
              <a:rPr lang="nl-NL" sz="1200" dirty="0" err="1">
                <a:solidFill>
                  <a:srgbClr val="FFFFFF"/>
                </a:solidFill>
                <a:latin typeface="Calibri Light" panose="020F0302020204030204"/>
                <a:ea typeface="+mn-ea"/>
              </a:rPr>
              <a:t>Neurosciences</a:t>
            </a:r>
            <a:r>
              <a:rPr lang="nl-NL" sz="1200" dirty="0">
                <a:solidFill>
                  <a:srgbClr val="FFFFFF"/>
                </a:solidFill>
                <a:latin typeface="Calibri Light" panose="020F0302020204030204"/>
                <a:ea typeface="+mn-ea"/>
              </a:rPr>
              <a:t>, Cancer </a:t>
            </a:r>
            <a:r>
              <a:rPr lang="nl-NL" sz="1200" dirty="0" err="1">
                <a:solidFill>
                  <a:srgbClr val="FFFFFF"/>
                </a:solidFill>
                <a:latin typeface="Calibri Light" panose="020F0302020204030204"/>
                <a:ea typeface="+mn-ea"/>
              </a:rPr>
              <a:t>and</a:t>
            </a:r>
            <a:r>
              <a:rPr lang="nl-NL" sz="1200" dirty="0">
                <a:solidFill>
                  <a:srgbClr val="FFFFFF"/>
                </a:solidFill>
                <a:latin typeface="Calibri Light" panose="020F0302020204030204"/>
                <a:ea typeface="+mn-ea"/>
              </a:rPr>
              <a:t> </a:t>
            </a:r>
            <a:r>
              <a:rPr lang="nl-NL" sz="1200" dirty="0" err="1">
                <a:solidFill>
                  <a:srgbClr val="FFFFFF"/>
                </a:solidFill>
                <a:latin typeface="Calibri Light" panose="020F0302020204030204"/>
                <a:ea typeface="+mn-ea"/>
              </a:rPr>
              <a:t>Oncology</a:t>
            </a:r>
            <a:endParaRPr lang="nl-NL" dirty="0">
              <a:solidFill>
                <a:srgbClr val="FFFFFF"/>
              </a:solidFill>
              <a:latin typeface="Calibri Light" panose="020F0302020204030204"/>
              <a:ea typeface="+mn-ea"/>
            </a:endParaRPr>
          </a:p>
        </p:txBody>
      </p:sp>
      <p:sp>
        <p:nvSpPr>
          <p:cNvPr id="25" name="Tekstvak 24"/>
          <p:cNvSpPr txBox="1"/>
          <p:nvPr/>
        </p:nvSpPr>
        <p:spPr>
          <a:xfrm>
            <a:off x="152401" y="3525558"/>
            <a:ext cx="1871662" cy="830997"/>
          </a:xfrm>
          <a:prstGeom prst="rect">
            <a:avLst/>
          </a:prstGeom>
          <a:noFill/>
          <a:ln>
            <a:solidFill>
              <a:schemeClr val="bg1"/>
            </a:solidFill>
          </a:ln>
        </p:spPr>
        <p:txBody>
          <a:bodyPr>
            <a:spAutoFit/>
          </a:bodyPr>
          <a:lstStyle/>
          <a:p>
            <a:pPr algn="ctr" fontAlgn="auto">
              <a:spcBef>
                <a:spcPts val="0"/>
              </a:spcBef>
              <a:spcAft>
                <a:spcPts val="0"/>
              </a:spcAft>
              <a:defRPr/>
            </a:pPr>
            <a:r>
              <a:rPr lang="nl-NL" sz="1200" b="1" dirty="0" err="1" smtClean="0">
                <a:solidFill>
                  <a:srgbClr val="FFFFFF"/>
                </a:solidFill>
                <a:latin typeface="Calibri Light" panose="020F0302020204030204"/>
                <a:ea typeface="+mn-ea"/>
              </a:rPr>
              <a:t>Measuring</a:t>
            </a:r>
            <a:r>
              <a:rPr lang="nl-NL" sz="1200" b="1" dirty="0" smtClean="0">
                <a:solidFill>
                  <a:srgbClr val="FFFFFF"/>
                </a:solidFill>
                <a:latin typeface="Calibri Light" panose="020F0302020204030204"/>
                <a:ea typeface="+mn-ea"/>
              </a:rPr>
              <a:t> Health </a:t>
            </a:r>
            <a:r>
              <a:rPr lang="nl-NL" sz="1200" b="1" dirty="0" err="1">
                <a:solidFill>
                  <a:srgbClr val="FFFFFF"/>
                </a:solidFill>
                <a:latin typeface="Calibri Light" panose="020F0302020204030204"/>
                <a:ea typeface="+mn-ea"/>
              </a:rPr>
              <a:t>inequalities</a:t>
            </a:r>
            <a:r>
              <a:rPr lang="nl-NL" sz="1200" b="1" dirty="0">
                <a:solidFill>
                  <a:srgbClr val="FFFFFF"/>
                </a:solidFill>
                <a:latin typeface="Calibri Light" panose="020F0302020204030204"/>
                <a:ea typeface="+mn-ea"/>
              </a:rPr>
              <a:t>; </a:t>
            </a:r>
            <a:endParaRPr lang="nl-NL" sz="1200" b="1" dirty="0" smtClean="0">
              <a:solidFill>
                <a:srgbClr val="FFFFFF"/>
              </a:solidFill>
              <a:latin typeface="Calibri Light" panose="020F0302020204030204"/>
              <a:ea typeface="+mn-ea"/>
            </a:endParaRPr>
          </a:p>
          <a:p>
            <a:pPr algn="ctr" fontAlgn="auto">
              <a:spcBef>
                <a:spcPts val="0"/>
              </a:spcBef>
              <a:spcAft>
                <a:spcPts val="0"/>
              </a:spcAft>
              <a:defRPr/>
            </a:pPr>
            <a:r>
              <a:rPr lang="nl-NL" sz="1200" b="1" dirty="0" err="1" smtClean="0">
                <a:solidFill>
                  <a:srgbClr val="FFFFFF"/>
                </a:solidFill>
                <a:latin typeface="Calibri Light" panose="020F0302020204030204"/>
                <a:ea typeface="+mn-ea"/>
              </a:rPr>
              <a:t>Guidelines</a:t>
            </a:r>
            <a:r>
              <a:rPr lang="nl-NL" sz="1200" b="1" dirty="0" smtClean="0">
                <a:solidFill>
                  <a:srgbClr val="FFFFFF"/>
                </a:solidFill>
                <a:latin typeface="Calibri Light" panose="020F0302020204030204"/>
                <a:ea typeface="+mn-ea"/>
              </a:rPr>
              <a:t> </a:t>
            </a:r>
            <a:r>
              <a:rPr lang="nl-NL" sz="1200" b="1" dirty="0" err="1" smtClean="0">
                <a:solidFill>
                  <a:srgbClr val="FFFFFF"/>
                </a:solidFill>
                <a:latin typeface="Calibri Light" panose="020F0302020204030204"/>
                <a:ea typeface="+mn-ea"/>
              </a:rPr>
              <a:t>for</a:t>
            </a:r>
            <a:r>
              <a:rPr lang="nl-NL" sz="1200" b="1" dirty="0" smtClean="0">
                <a:solidFill>
                  <a:srgbClr val="FFFFFF"/>
                </a:solidFill>
                <a:latin typeface="Calibri Light" panose="020F0302020204030204"/>
                <a:ea typeface="+mn-ea"/>
              </a:rPr>
              <a:t> </a:t>
            </a:r>
            <a:r>
              <a:rPr lang="nl-NL" sz="1200" b="1" dirty="0" err="1" smtClean="0">
                <a:solidFill>
                  <a:srgbClr val="FFFFFF"/>
                </a:solidFill>
                <a:latin typeface="Calibri Light" panose="020F0302020204030204"/>
                <a:ea typeface="+mn-ea"/>
              </a:rPr>
              <a:t>Migrants</a:t>
            </a:r>
            <a:r>
              <a:rPr lang="nl-NL" sz="1200" b="1" dirty="0" smtClean="0">
                <a:solidFill>
                  <a:srgbClr val="FFFFFF"/>
                </a:solidFill>
                <a:latin typeface="Calibri Light" panose="020F0302020204030204"/>
                <a:ea typeface="+mn-ea"/>
              </a:rPr>
              <a:t> Health</a:t>
            </a:r>
            <a:endParaRPr lang="nl-NL" sz="1200" b="1" dirty="0">
              <a:solidFill>
                <a:srgbClr val="FFFFFF"/>
              </a:solidFill>
              <a:latin typeface="Calibri Light" panose="020F0302020204030204"/>
              <a:ea typeface="+mn-ea"/>
            </a:endParaRPr>
          </a:p>
        </p:txBody>
      </p:sp>
      <p:sp>
        <p:nvSpPr>
          <p:cNvPr id="26" name="Tekstvak 25"/>
          <p:cNvSpPr txBox="1"/>
          <p:nvPr/>
        </p:nvSpPr>
        <p:spPr>
          <a:xfrm>
            <a:off x="2341563" y="2353221"/>
            <a:ext cx="1439862" cy="1015663"/>
          </a:xfrm>
          <a:prstGeom prst="rect">
            <a:avLst/>
          </a:prstGeom>
          <a:noFill/>
          <a:ln>
            <a:solidFill>
              <a:schemeClr val="bg1"/>
            </a:solidFill>
          </a:ln>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r>
              <a:rPr lang="nl-NL" altLang="x-none" sz="1200" b="1" dirty="0" err="1">
                <a:solidFill>
                  <a:srgbClr val="FFFFFF"/>
                </a:solidFill>
                <a:latin typeface="Calibri Light" charset="0"/>
              </a:rPr>
              <a:t>Improving</a:t>
            </a:r>
            <a:r>
              <a:rPr lang="nl-NL" altLang="x-none" sz="1200" b="1" dirty="0">
                <a:solidFill>
                  <a:srgbClr val="FFFFFF"/>
                </a:solidFill>
                <a:latin typeface="Calibri Light" charset="0"/>
              </a:rPr>
              <a:t> Health Systems: </a:t>
            </a:r>
          </a:p>
          <a:p>
            <a:pPr eaLnBrk="1" hangingPunct="1"/>
            <a:r>
              <a:rPr lang="nl-NL" altLang="x-none" sz="1200" b="1" dirty="0">
                <a:solidFill>
                  <a:srgbClr val="FFFFFF"/>
                </a:solidFill>
                <a:latin typeface="Calibri Light" charset="0"/>
              </a:rPr>
              <a:t>HTA </a:t>
            </a:r>
            <a:r>
              <a:rPr lang="nl-NL" altLang="x-none" sz="1200" b="1" dirty="0" err="1">
                <a:solidFill>
                  <a:srgbClr val="FFFFFF"/>
                </a:solidFill>
                <a:latin typeface="Calibri Light" charset="0"/>
              </a:rPr>
              <a:t>and</a:t>
            </a:r>
            <a:r>
              <a:rPr lang="nl-NL" altLang="x-none" sz="1200" b="1" dirty="0">
                <a:solidFill>
                  <a:srgbClr val="FFFFFF"/>
                </a:solidFill>
                <a:latin typeface="Calibri Light" charset="0"/>
              </a:rPr>
              <a:t> HSPA, </a:t>
            </a:r>
            <a:r>
              <a:rPr lang="nl-NL" altLang="x-none" sz="1200" b="1" dirty="0" err="1">
                <a:solidFill>
                  <a:srgbClr val="FFFFFF"/>
                </a:solidFill>
                <a:latin typeface="Calibri Light" charset="0"/>
              </a:rPr>
              <a:t>Innovation</a:t>
            </a:r>
            <a:r>
              <a:rPr lang="nl-NL" altLang="x-none" sz="1200" b="1" dirty="0">
                <a:solidFill>
                  <a:srgbClr val="FFFFFF"/>
                </a:solidFill>
                <a:latin typeface="Calibri Light" charset="0"/>
              </a:rPr>
              <a:t> in </a:t>
            </a:r>
            <a:r>
              <a:rPr lang="nl-NL" altLang="x-none" sz="1200" b="1" dirty="0" err="1">
                <a:solidFill>
                  <a:srgbClr val="FFFFFF"/>
                </a:solidFill>
                <a:latin typeface="Calibri Light" charset="0"/>
              </a:rPr>
              <a:t>healthcare</a:t>
            </a:r>
            <a:r>
              <a:rPr lang="nl-NL" altLang="x-none" sz="1200" b="1" dirty="0" smtClean="0">
                <a:solidFill>
                  <a:srgbClr val="FFFFFF"/>
                </a:solidFill>
                <a:latin typeface="Calibri Light" charset="0"/>
              </a:rPr>
              <a:t>,</a:t>
            </a:r>
            <a:endParaRPr lang="nl-NL" altLang="x-none" sz="1800" b="1" dirty="0">
              <a:solidFill>
                <a:srgbClr val="FFFFFF"/>
              </a:solidFill>
              <a:latin typeface="Calibri Light" charset="0"/>
            </a:endParaRPr>
          </a:p>
        </p:txBody>
      </p:sp>
      <p:sp>
        <p:nvSpPr>
          <p:cNvPr id="27" name="Tekstvak 26"/>
          <p:cNvSpPr txBox="1"/>
          <p:nvPr/>
        </p:nvSpPr>
        <p:spPr>
          <a:xfrm>
            <a:off x="4284663" y="2636838"/>
            <a:ext cx="1800225" cy="831850"/>
          </a:xfrm>
          <a:prstGeom prst="rect">
            <a:avLst/>
          </a:prstGeom>
          <a:noFill/>
          <a:ln>
            <a:solidFill>
              <a:schemeClr val="bg1"/>
            </a:solidFill>
          </a:ln>
        </p:spPr>
        <p:txBody>
          <a:bodyPr>
            <a:spAutoFit/>
          </a:bodyPr>
          <a:lstStyle/>
          <a:p>
            <a:pPr algn="ctr" fontAlgn="auto">
              <a:spcBef>
                <a:spcPts val="0"/>
              </a:spcBef>
              <a:spcAft>
                <a:spcPts val="0"/>
              </a:spcAft>
              <a:defRPr/>
            </a:pPr>
            <a:r>
              <a:rPr lang="nl-NL" sz="1200" b="1" dirty="0">
                <a:solidFill>
                  <a:srgbClr val="FFFFFF"/>
                </a:solidFill>
                <a:latin typeface="Calibri Light" panose="020F0302020204030204"/>
                <a:ea typeface="+mn-ea"/>
              </a:rPr>
              <a:t>Rare </a:t>
            </a:r>
            <a:r>
              <a:rPr lang="nl-NL" sz="1200" b="1" dirty="0" err="1">
                <a:solidFill>
                  <a:srgbClr val="FFFFFF"/>
                </a:solidFill>
                <a:latin typeface="Calibri Light" panose="020F0302020204030204"/>
                <a:ea typeface="+mn-ea"/>
              </a:rPr>
              <a:t>diseases</a:t>
            </a:r>
            <a:r>
              <a:rPr lang="nl-NL" sz="1200" b="1" dirty="0">
                <a:solidFill>
                  <a:srgbClr val="FFFFFF"/>
                </a:solidFill>
                <a:latin typeface="Calibri Light" panose="020F0302020204030204"/>
                <a:ea typeface="+mn-ea"/>
              </a:rPr>
              <a:t>, e.g. </a:t>
            </a:r>
            <a:r>
              <a:rPr lang="nl-NL" sz="1200" b="1" dirty="0" err="1">
                <a:solidFill>
                  <a:srgbClr val="FFFFFF"/>
                </a:solidFill>
                <a:latin typeface="Calibri Light" panose="020F0302020204030204"/>
                <a:ea typeface="+mn-ea"/>
              </a:rPr>
              <a:t>Patients</a:t>
            </a:r>
            <a:r>
              <a:rPr lang="nl-NL" sz="1200" b="1" dirty="0">
                <a:solidFill>
                  <a:srgbClr val="FFFFFF"/>
                </a:solidFill>
                <a:latin typeface="Calibri Light" panose="020F0302020204030204"/>
                <a:ea typeface="+mn-ea"/>
              </a:rPr>
              <a:t> </a:t>
            </a:r>
            <a:r>
              <a:rPr lang="nl-NL" sz="1200" b="1" dirty="0" err="1">
                <a:solidFill>
                  <a:srgbClr val="FFFFFF"/>
                </a:solidFill>
                <a:latin typeface="Calibri Light" panose="020F0302020204030204"/>
                <a:ea typeface="+mn-ea"/>
              </a:rPr>
              <a:t>Registries</a:t>
            </a:r>
            <a:r>
              <a:rPr lang="nl-NL" sz="1200" b="1" dirty="0">
                <a:solidFill>
                  <a:srgbClr val="FFFFFF"/>
                </a:solidFill>
                <a:latin typeface="Calibri Light" panose="020F0302020204030204"/>
                <a:ea typeface="+mn-ea"/>
              </a:rPr>
              <a:t> ,  </a:t>
            </a:r>
            <a:r>
              <a:rPr lang="nl-NL" sz="1200" b="1" dirty="0" err="1">
                <a:solidFill>
                  <a:srgbClr val="FFFFFF"/>
                </a:solidFill>
                <a:latin typeface="Calibri Light" panose="020F0302020204030204"/>
                <a:ea typeface="+mn-ea"/>
              </a:rPr>
              <a:t>ERNs</a:t>
            </a:r>
            <a:r>
              <a:rPr lang="nl-NL" sz="1200" b="1" dirty="0">
                <a:solidFill>
                  <a:srgbClr val="FFFFFF"/>
                </a:solidFill>
                <a:latin typeface="Calibri Light" panose="020F0302020204030204"/>
                <a:ea typeface="+mn-ea"/>
              </a:rPr>
              <a:t> Rare </a:t>
            </a:r>
            <a:r>
              <a:rPr lang="nl-NL" sz="1200" b="1" dirty="0" err="1">
                <a:solidFill>
                  <a:srgbClr val="FFFFFF"/>
                </a:solidFill>
                <a:latin typeface="Calibri Light" panose="020F0302020204030204"/>
                <a:ea typeface="+mn-ea"/>
              </a:rPr>
              <a:t>diseases</a:t>
            </a:r>
            <a:r>
              <a:rPr lang="nl-NL" sz="1200" b="1" dirty="0">
                <a:solidFill>
                  <a:srgbClr val="FFFFFF"/>
                </a:solidFill>
                <a:latin typeface="Calibri Light" panose="020F0302020204030204"/>
                <a:ea typeface="+mn-ea"/>
              </a:rPr>
              <a:t> National Plan </a:t>
            </a:r>
            <a:r>
              <a:rPr lang="nl-NL" sz="1200" b="1" dirty="0" err="1">
                <a:solidFill>
                  <a:srgbClr val="FFFFFF"/>
                </a:solidFill>
                <a:latin typeface="Calibri Light" panose="020F0302020204030204"/>
                <a:ea typeface="+mn-ea"/>
              </a:rPr>
              <a:t>projects</a:t>
            </a:r>
            <a:endParaRPr lang="nl-NL" b="1" dirty="0">
              <a:solidFill>
                <a:srgbClr val="FFFFFF"/>
              </a:solidFill>
              <a:latin typeface="Calibri Light" panose="020F0302020204030204"/>
              <a:ea typeface="+mn-ea"/>
            </a:endParaRPr>
          </a:p>
        </p:txBody>
      </p:sp>
      <p:sp>
        <p:nvSpPr>
          <p:cNvPr id="28" name="Tekstvak 27"/>
          <p:cNvSpPr txBox="1"/>
          <p:nvPr/>
        </p:nvSpPr>
        <p:spPr>
          <a:xfrm rot="10800000" flipV="1">
            <a:off x="6637806" y="2278874"/>
            <a:ext cx="1655762" cy="646113"/>
          </a:xfrm>
          <a:prstGeom prst="rect">
            <a:avLst/>
          </a:prstGeom>
          <a:noFill/>
          <a:ln>
            <a:solidFill>
              <a:schemeClr val="bg1"/>
            </a:solidFill>
          </a:ln>
        </p:spPr>
        <p:txBody>
          <a:bodyPr>
            <a:spAutoFit/>
          </a:bodyPr>
          <a:lstStyle/>
          <a:p>
            <a:pPr algn="ctr" fontAlgn="auto">
              <a:spcBef>
                <a:spcPts val="0"/>
              </a:spcBef>
              <a:spcAft>
                <a:spcPts val="0"/>
              </a:spcAft>
              <a:defRPr/>
            </a:pPr>
            <a:r>
              <a:rPr lang="nl-NL" sz="1200" b="1" dirty="0">
                <a:solidFill>
                  <a:srgbClr val="FFFFFF"/>
                </a:solidFill>
                <a:latin typeface="Calibri Light" panose="020F0302020204030204"/>
                <a:ea typeface="+mn-ea"/>
              </a:rPr>
              <a:t>Food </a:t>
            </a:r>
            <a:r>
              <a:rPr lang="nl-NL" sz="1200" b="1" dirty="0" err="1">
                <a:solidFill>
                  <a:srgbClr val="FFFFFF"/>
                </a:solidFill>
                <a:latin typeface="Calibri Light" panose="020F0302020204030204"/>
                <a:ea typeface="+mn-ea"/>
              </a:rPr>
              <a:t>safety</a:t>
            </a:r>
            <a:r>
              <a:rPr lang="nl-NL" sz="1200" b="1" dirty="0">
                <a:solidFill>
                  <a:srgbClr val="FFFFFF"/>
                </a:solidFill>
                <a:latin typeface="Calibri Light" panose="020F0302020204030204"/>
                <a:ea typeface="+mn-ea"/>
              </a:rPr>
              <a:t> </a:t>
            </a:r>
            <a:r>
              <a:rPr lang="nl-NL" sz="1200" b="1" dirty="0" err="1">
                <a:solidFill>
                  <a:srgbClr val="FFFFFF"/>
                </a:solidFill>
                <a:latin typeface="Calibri Light" panose="020F0302020204030204"/>
                <a:ea typeface="+mn-ea"/>
              </a:rPr>
              <a:t>and</a:t>
            </a:r>
            <a:r>
              <a:rPr lang="nl-NL" sz="1200" b="1" dirty="0">
                <a:solidFill>
                  <a:srgbClr val="FFFFFF"/>
                </a:solidFill>
                <a:latin typeface="Calibri Light" panose="020F0302020204030204"/>
                <a:ea typeface="+mn-ea"/>
              </a:rPr>
              <a:t>  Security; </a:t>
            </a:r>
            <a:r>
              <a:rPr lang="nl-NL" sz="1200" b="1" dirty="0" err="1">
                <a:solidFill>
                  <a:srgbClr val="FFFFFF"/>
                </a:solidFill>
                <a:latin typeface="Calibri Light" panose="020F0302020204030204"/>
                <a:ea typeface="+mn-ea"/>
              </a:rPr>
              <a:t>Nutrition</a:t>
            </a:r>
            <a:r>
              <a:rPr lang="nl-NL" sz="1200" b="1" dirty="0">
                <a:solidFill>
                  <a:srgbClr val="FFFFFF"/>
                </a:solidFill>
                <a:latin typeface="Calibri Light" panose="020F0302020204030204"/>
                <a:ea typeface="+mn-ea"/>
              </a:rPr>
              <a:t> </a:t>
            </a:r>
            <a:r>
              <a:rPr lang="nl-NL" sz="1200" b="1" dirty="0" err="1">
                <a:solidFill>
                  <a:srgbClr val="FFFFFF"/>
                </a:solidFill>
                <a:latin typeface="Calibri Light" panose="020F0302020204030204"/>
                <a:ea typeface="+mn-ea"/>
              </a:rPr>
              <a:t>and</a:t>
            </a:r>
            <a:r>
              <a:rPr lang="nl-NL" sz="1200" b="1" dirty="0">
                <a:solidFill>
                  <a:srgbClr val="FFFFFF"/>
                </a:solidFill>
                <a:latin typeface="Calibri Light" panose="020F0302020204030204"/>
                <a:ea typeface="+mn-ea"/>
              </a:rPr>
              <a:t> </a:t>
            </a:r>
            <a:r>
              <a:rPr lang="nl-NL" sz="1200" b="1" dirty="0" err="1">
                <a:solidFill>
                  <a:srgbClr val="FFFFFF"/>
                </a:solidFill>
                <a:latin typeface="Calibri Light" panose="020F0302020204030204"/>
                <a:ea typeface="+mn-ea"/>
              </a:rPr>
              <a:t>Childhood</a:t>
            </a:r>
            <a:r>
              <a:rPr lang="nl-NL" sz="1200" b="1" dirty="0">
                <a:solidFill>
                  <a:srgbClr val="FFFFFF"/>
                </a:solidFill>
                <a:latin typeface="Calibri Light" panose="020F0302020204030204"/>
                <a:ea typeface="+mn-ea"/>
              </a:rPr>
              <a:t> </a:t>
            </a:r>
            <a:r>
              <a:rPr lang="nl-NL" sz="1200" b="1" dirty="0" err="1">
                <a:solidFill>
                  <a:srgbClr val="FFFFFF"/>
                </a:solidFill>
                <a:latin typeface="Calibri Light" panose="020F0302020204030204"/>
                <a:ea typeface="+mn-ea"/>
              </a:rPr>
              <a:t>Obesity</a:t>
            </a:r>
            <a:r>
              <a:rPr lang="nl-NL" sz="1200" b="1" dirty="0">
                <a:solidFill>
                  <a:srgbClr val="FFFFFF"/>
                </a:solidFill>
                <a:latin typeface="Calibri Light" panose="020F0302020204030204"/>
                <a:ea typeface="+mn-ea"/>
              </a:rPr>
              <a:t> </a:t>
            </a:r>
          </a:p>
        </p:txBody>
      </p:sp>
      <p:sp>
        <p:nvSpPr>
          <p:cNvPr id="29" name="Tekstvak 28"/>
          <p:cNvSpPr txBox="1"/>
          <p:nvPr/>
        </p:nvSpPr>
        <p:spPr>
          <a:xfrm>
            <a:off x="4427537" y="1092016"/>
            <a:ext cx="1695276" cy="1384995"/>
          </a:xfrm>
          <a:prstGeom prst="rect">
            <a:avLst/>
          </a:prstGeom>
          <a:noFill/>
          <a:ln>
            <a:solidFill>
              <a:schemeClr val="bg1"/>
            </a:solidFill>
          </a:ln>
        </p:spPr>
        <p:txBody>
          <a:bodyPr wrap="square">
            <a:spAutoFit/>
          </a:bodyPr>
          <a:lstStyle/>
          <a:p>
            <a:pPr algn="ctr" fontAlgn="auto">
              <a:spcBef>
                <a:spcPts val="0"/>
              </a:spcBef>
              <a:spcAft>
                <a:spcPts val="0"/>
              </a:spcAft>
              <a:defRPr/>
            </a:pPr>
            <a:r>
              <a:rPr lang="nl-NL" sz="1200" b="1" dirty="0" err="1" smtClean="0">
                <a:solidFill>
                  <a:srgbClr val="FFFFFF"/>
                </a:solidFill>
                <a:latin typeface="Calibri Light" panose="020F0302020204030204"/>
                <a:ea typeface="+mn-ea"/>
              </a:rPr>
              <a:t>Infectious</a:t>
            </a:r>
            <a:r>
              <a:rPr lang="nl-NL" sz="1200" b="1" dirty="0" smtClean="0">
                <a:solidFill>
                  <a:srgbClr val="FFFFFF"/>
                </a:solidFill>
                <a:latin typeface="Calibri Light" panose="020F0302020204030204"/>
                <a:ea typeface="+mn-ea"/>
              </a:rPr>
              <a:t> </a:t>
            </a:r>
            <a:r>
              <a:rPr lang="nl-NL" sz="1200" b="1" dirty="0" err="1" smtClean="0">
                <a:solidFill>
                  <a:srgbClr val="FFFFFF"/>
                </a:solidFill>
                <a:latin typeface="Calibri Light" panose="020F0302020204030204"/>
                <a:ea typeface="+mn-ea"/>
              </a:rPr>
              <a:t>Disease</a:t>
            </a:r>
            <a:r>
              <a:rPr lang="nl-NL" sz="1200" b="1" dirty="0" smtClean="0">
                <a:solidFill>
                  <a:srgbClr val="FFFFFF"/>
                </a:solidFill>
                <a:latin typeface="Calibri Light" panose="020F0302020204030204"/>
                <a:ea typeface="+mn-ea"/>
              </a:rPr>
              <a:t> Surveillance</a:t>
            </a:r>
            <a:endParaRPr lang="nl-NL" sz="1200" b="1" dirty="0">
              <a:solidFill>
                <a:srgbClr val="FFFFFF"/>
              </a:solidFill>
              <a:latin typeface="Calibri Light" panose="020F0302020204030204"/>
              <a:ea typeface="+mn-ea"/>
            </a:endParaRPr>
          </a:p>
          <a:p>
            <a:pPr algn="ctr" fontAlgn="auto">
              <a:spcBef>
                <a:spcPts val="0"/>
              </a:spcBef>
              <a:spcAft>
                <a:spcPts val="0"/>
              </a:spcAft>
              <a:defRPr/>
            </a:pPr>
            <a:r>
              <a:rPr lang="nl-NL" sz="1200" b="1" dirty="0" err="1">
                <a:solidFill>
                  <a:srgbClr val="FFFFFF"/>
                </a:solidFill>
                <a:latin typeface="Calibri Light" panose="020F0302020204030204"/>
                <a:ea typeface="+mn-ea"/>
              </a:rPr>
              <a:t>Antimicrobial</a:t>
            </a:r>
            <a:r>
              <a:rPr lang="nl-NL" sz="1200" b="1" dirty="0">
                <a:solidFill>
                  <a:srgbClr val="FFFFFF"/>
                </a:solidFill>
                <a:latin typeface="Calibri Light" panose="020F0302020204030204"/>
                <a:ea typeface="+mn-ea"/>
              </a:rPr>
              <a:t> </a:t>
            </a:r>
            <a:r>
              <a:rPr lang="nl-NL" sz="1200" b="1" dirty="0" err="1">
                <a:solidFill>
                  <a:srgbClr val="FFFFFF"/>
                </a:solidFill>
                <a:latin typeface="Calibri Light" panose="020F0302020204030204"/>
                <a:ea typeface="+mn-ea"/>
              </a:rPr>
              <a:t>Resistance</a:t>
            </a:r>
            <a:r>
              <a:rPr lang="nl-NL" sz="1200" b="1" dirty="0">
                <a:solidFill>
                  <a:srgbClr val="FFFFFF"/>
                </a:solidFill>
                <a:latin typeface="Calibri Light" panose="020F0302020204030204"/>
                <a:ea typeface="+mn-ea"/>
              </a:rPr>
              <a:t> ONE </a:t>
            </a:r>
            <a:r>
              <a:rPr lang="nl-NL" sz="1200" b="1" dirty="0" smtClean="0">
                <a:solidFill>
                  <a:srgbClr val="FFFFFF"/>
                </a:solidFill>
                <a:latin typeface="Calibri Light" panose="020F0302020204030204"/>
                <a:ea typeface="+mn-ea"/>
              </a:rPr>
              <a:t>Health approach: </a:t>
            </a:r>
            <a:r>
              <a:rPr lang="nl-NL" sz="1200" b="1" dirty="0" err="1">
                <a:solidFill>
                  <a:srgbClr val="FFFFFF"/>
                </a:solidFill>
                <a:latin typeface="Calibri Light" panose="020F0302020204030204"/>
                <a:ea typeface="+mn-ea"/>
              </a:rPr>
              <a:t>veterinary</a:t>
            </a:r>
            <a:r>
              <a:rPr lang="nl-NL" sz="1200" b="1" dirty="0">
                <a:solidFill>
                  <a:srgbClr val="FFFFFF"/>
                </a:solidFill>
                <a:latin typeface="Calibri Light" panose="020F0302020204030204"/>
                <a:ea typeface="+mn-ea"/>
              </a:rPr>
              <a:t> </a:t>
            </a:r>
            <a:r>
              <a:rPr lang="nl-NL" sz="1200" b="1" dirty="0" err="1">
                <a:solidFill>
                  <a:srgbClr val="FFFFFF"/>
                </a:solidFill>
                <a:latin typeface="Calibri Light" panose="020F0302020204030204"/>
                <a:ea typeface="+mn-ea"/>
              </a:rPr>
              <a:t>and</a:t>
            </a:r>
            <a:r>
              <a:rPr lang="nl-NL" sz="1200" b="1" dirty="0">
                <a:solidFill>
                  <a:srgbClr val="FFFFFF"/>
                </a:solidFill>
                <a:latin typeface="Calibri Light" panose="020F0302020204030204"/>
                <a:ea typeface="+mn-ea"/>
              </a:rPr>
              <a:t> human health </a:t>
            </a:r>
          </a:p>
          <a:p>
            <a:pPr algn="ctr" fontAlgn="auto">
              <a:spcBef>
                <a:spcPts val="0"/>
              </a:spcBef>
              <a:spcAft>
                <a:spcPts val="0"/>
              </a:spcAft>
              <a:defRPr/>
            </a:pPr>
            <a:r>
              <a:rPr lang="nl-NL" sz="1200" b="1" dirty="0" err="1">
                <a:solidFill>
                  <a:srgbClr val="FFFFFF"/>
                </a:solidFill>
                <a:latin typeface="Calibri Light" panose="020F0302020204030204"/>
                <a:ea typeface="+mn-ea"/>
              </a:rPr>
              <a:t>Vaccination</a:t>
            </a:r>
            <a:r>
              <a:rPr lang="nl-NL" sz="1200" b="1" dirty="0">
                <a:solidFill>
                  <a:srgbClr val="FFFFFF"/>
                </a:solidFill>
                <a:latin typeface="Calibri Light" panose="020F0302020204030204"/>
                <a:ea typeface="+mn-ea"/>
              </a:rPr>
              <a:t> </a:t>
            </a:r>
          </a:p>
        </p:txBody>
      </p:sp>
      <p:sp>
        <p:nvSpPr>
          <p:cNvPr id="31" name="4-puntige ster 30"/>
          <p:cNvSpPr/>
          <p:nvPr/>
        </p:nvSpPr>
        <p:spPr>
          <a:xfrm>
            <a:off x="8408988" y="1946273"/>
            <a:ext cx="266700" cy="273845"/>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solidFill>
                <a:srgbClr val="FFFFFF"/>
              </a:solidFill>
            </a:endParaRPr>
          </a:p>
        </p:txBody>
      </p:sp>
      <p:sp>
        <p:nvSpPr>
          <p:cNvPr id="32" name="4-puntige ster 31"/>
          <p:cNvSpPr/>
          <p:nvPr/>
        </p:nvSpPr>
        <p:spPr>
          <a:xfrm>
            <a:off x="1187450" y="4481217"/>
            <a:ext cx="206694" cy="168571"/>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dirty="0">
              <a:solidFill>
                <a:srgbClr val="FFFFFF"/>
              </a:solidFill>
            </a:endParaRPr>
          </a:p>
        </p:txBody>
      </p:sp>
      <p:sp>
        <p:nvSpPr>
          <p:cNvPr id="33" name="4-puntige ster 32"/>
          <p:cNvSpPr/>
          <p:nvPr/>
        </p:nvSpPr>
        <p:spPr>
          <a:xfrm flipH="1">
            <a:off x="8172450" y="1052513"/>
            <a:ext cx="441325" cy="255587"/>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dirty="0">
              <a:solidFill>
                <a:srgbClr val="FFFFFF"/>
              </a:solidFill>
            </a:endParaRPr>
          </a:p>
        </p:txBody>
      </p:sp>
      <p:sp>
        <p:nvSpPr>
          <p:cNvPr id="34" name="4-puntige ster 33"/>
          <p:cNvSpPr/>
          <p:nvPr/>
        </p:nvSpPr>
        <p:spPr>
          <a:xfrm flipH="1">
            <a:off x="8675688" y="3644900"/>
            <a:ext cx="222250" cy="88900"/>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dirty="0">
              <a:solidFill>
                <a:srgbClr val="FFFFFF"/>
              </a:solidFill>
            </a:endParaRPr>
          </a:p>
        </p:txBody>
      </p:sp>
      <p:sp>
        <p:nvSpPr>
          <p:cNvPr id="35" name="4-puntige ster 34"/>
          <p:cNvSpPr/>
          <p:nvPr/>
        </p:nvSpPr>
        <p:spPr>
          <a:xfrm flipH="1" flipV="1">
            <a:off x="8820150" y="4868863"/>
            <a:ext cx="74613" cy="46037"/>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dirty="0">
              <a:solidFill>
                <a:srgbClr val="FFFFFF"/>
              </a:solidFill>
            </a:endParaRPr>
          </a:p>
        </p:txBody>
      </p:sp>
      <p:sp>
        <p:nvSpPr>
          <p:cNvPr id="36" name="4-puntige ster 35"/>
          <p:cNvSpPr/>
          <p:nvPr/>
        </p:nvSpPr>
        <p:spPr>
          <a:xfrm>
            <a:off x="6156325" y="4355989"/>
            <a:ext cx="254788" cy="268289"/>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dirty="0">
              <a:solidFill>
                <a:srgbClr val="FFFFFF"/>
              </a:solidFill>
            </a:endParaRPr>
          </a:p>
        </p:txBody>
      </p:sp>
      <p:sp>
        <p:nvSpPr>
          <p:cNvPr id="37" name="4-puntige ster 36"/>
          <p:cNvSpPr/>
          <p:nvPr/>
        </p:nvSpPr>
        <p:spPr>
          <a:xfrm flipV="1">
            <a:off x="3151506" y="1295453"/>
            <a:ext cx="769143" cy="489061"/>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solidFill>
                <a:srgbClr val="FFFFFF"/>
              </a:solidFill>
            </a:endParaRPr>
          </a:p>
        </p:txBody>
      </p:sp>
      <p:sp>
        <p:nvSpPr>
          <p:cNvPr id="39" name="4-puntige ster 29"/>
          <p:cNvSpPr/>
          <p:nvPr/>
        </p:nvSpPr>
        <p:spPr>
          <a:xfrm>
            <a:off x="1574800" y="1830388"/>
            <a:ext cx="139700" cy="46037"/>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solidFill>
                <a:srgbClr val="FFFFFF"/>
              </a:solidFill>
            </a:endParaRPr>
          </a:p>
        </p:txBody>
      </p:sp>
      <p:sp>
        <p:nvSpPr>
          <p:cNvPr id="40" name="Tekstvak 27"/>
          <p:cNvSpPr txBox="1"/>
          <p:nvPr/>
        </p:nvSpPr>
        <p:spPr>
          <a:xfrm>
            <a:off x="6292048" y="1332547"/>
            <a:ext cx="2001520" cy="738664"/>
          </a:xfrm>
          <a:prstGeom prst="rect">
            <a:avLst/>
          </a:prstGeom>
          <a:noFill/>
          <a:ln>
            <a:solidFill>
              <a:schemeClr val="bg1"/>
            </a:solidFill>
          </a:ln>
        </p:spPr>
        <p:txBody>
          <a:bodyPr wrap="square">
            <a:spAutoFit/>
          </a:bodyPr>
          <a:lstStyle/>
          <a:p>
            <a:pPr algn="ctr" fontAlgn="auto">
              <a:spcBef>
                <a:spcPts val="0"/>
              </a:spcBef>
              <a:spcAft>
                <a:spcPts val="0"/>
              </a:spcAft>
              <a:defRPr/>
            </a:pPr>
            <a:r>
              <a:rPr lang="nl-NL" sz="1400" b="1" dirty="0" smtClean="0">
                <a:solidFill>
                  <a:srgbClr val="FFFFFF"/>
                </a:solidFill>
                <a:latin typeface="Calibri Light" panose="020F0302020204030204"/>
                <a:ea typeface="+mn-ea"/>
              </a:rPr>
              <a:t>First in man/</a:t>
            </a:r>
            <a:r>
              <a:rPr lang="nl-NL" sz="1400" b="1" dirty="0" err="1" smtClean="0">
                <a:solidFill>
                  <a:srgbClr val="FFFFFF"/>
                </a:solidFill>
                <a:latin typeface="Calibri Light" panose="020F0302020204030204"/>
                <a:ea typeface="+mn-ea"/>
              </a:rPr>
              <a:t>phase</a:t>
            </a:r>
            <a:r>
              <a:rPr lang="nl-NL" sz="1400" b="1" dirty="0" smtClean="0">
                <a:solidFill>
                  <a:srgbClr val="FFFFFF"/>
                </a:solidFill>
                <a:latin typeface="Calibri Light" panose="020F0302020204030204"/>
                <a:ea typeface="+mn-ea"/>
              </a:rPr>
              <a:t> I </a:t>
            </a:r>
            <a:r>
              <a:rPr lang="nl-NL" sz="1400" b="1" dirty="0" err="1" smtClean="0">
                <a:solidFill>
                  <a:srgbClr val="FFFFFF"/>
                </a:solidFill>
                <a:latin typeface="Calibri Light" panose="020F0302020204030204"/>
                <a:ea typeface="+mn-ea"/>
              </a:rPr>
              <a:t>scientific</a:t>
            </a:r>
            <a:r>
              <a:rPr lang="nl-NL" sz="1400" b="1" dirty="0" smtClean="0">
                <a:solidFill>
                  <a:srgbClr val="FFFFFF"/>
                </a:solidFill>
                <a:latin typeface="Calibri Light" panose="020F0302020204030204"/>
                <a:ea typeface="+mn-ea"/>
              </a:rPr>
              <a:t> </a:t>
            </a:r>
            <a:r>
              <a:rPr lang="nl-NL" sz="1400" b="1" dirty="0" err="1" smtClean="0">
                <a:solidFill>
                  <a:srgbClr val="FFFFFF"/>
                </a:solidFill>
                <a:latin typeface="Calibri Light" panose="020F0302020204030204"/>
                <a:ea typeface="+mn-ea"/>
              </a:rPr>
              <a:t>committee</a:t>
            </a:r>
            <a:r>
              <a:rPr lang="nl-NL" sz="1400" b="1" dirty="0" smtClean="0">
                <a:solidFill>
                  <a:srgbClr val="FFFFFF"/>
                </a:solidFill>
                <a:latin typeface="Calibri Light" panose="020F0302020204030204"/>
                <a:ea typeface="+mn-ea"/>
              </a:rPr>
              <a:t>. </a:t>
            </a:r>
            <a:r>
              <a:rPr lang="it-IT" sz="1400" dirty="0" err="1">
                <a:solidFill>
                  <a:srgbClr val="FFFFFF"/>
                </a:solidFill>
                <a:ea typeface="ＭＳ Ｐゴシック" charset="0"/>
                <a:cs typeface="ＭＳ Ｐゴシック" charset="0"/>
              </a:rPr>
              <a:t>Q</a:t>
            </a:r>
            <a:r>
              <a:rPr lang="it-IT" sz="1400" dirty="0" err="1" smtClean="0">
                <a:solidFill>
                  <a:srgbClr val="FFFFFF"/>
                </a:solidFill>
                <a:ea typeface="ＭＳ Ｐゴシック" charset="0"/>
                <a:cs typeface="ＭＳ Ｐゴシック" charset="0"/>
              </a:rPr>
              <a:t>uality</a:t>
            </a:r>
            <a:r>
              <a:rPr lang="it-IT" sz="1400" dirty="0" smtClean="0">
                <a:solidFill>
                  <a:srgbClr val="FFFFFF"/>
                </a:solidFill>
                <a:ea typeface="ＭＳ Ｐゴシック" charset="0"/>
                <a:cs typeface="ＭＳ Ｐゴシック" charset="0"/>
              </a:rPr>
              <a:t> </a:t>
            </a:r>
            <a:r>
              <a:rPr lang="it-IT" sz="1400" dirty="0">
                <a:solidFill>
                  <a:srgbClr val="FFFFFF"/>
                </a:solidFill>
                <a:ea typeface="ＭＳ Ｐゴシック" charset="0"/>
                <a:cs typeface="ＭＳ Ｐゴシック" charset="0"/>
              </a:rPr>
              <a:t>of </a:t>
            </a:r>
            <a:r>
              <a:rPr lang="it-IT" sz="1400" dirty="0" err="1" smtClean="0">
                <a:solidFill>
                  <a:srgbClr val="FFFFFF"/>
                </a:solidFill>
                <a:ea typeface="ＭＳ Ｐゴシック" charset="0"/>
                <a:cs typeface="ＭＳ Ｐゴシック" charset="0"/>
              </a:rPr>
              <a:t>medicines</a:t>
            </a:r>
            <a:endParaRPr lang="nl-NL" sz="1400" dirty="0">
              <a:solidFill>
                <a:srgbClr val="FFFFFF"/>
              </a:solidFill>
              <a:latin typeface="Calibri Light" panose="020F0302020204030204"/>
              <a:ea typeface="+mn-ea"/>
            </a:endParaRPr>
          </a:p>
        </p:txBody>
      </p:sp>
      <p:sp>
        <p:nvSpPr>
          <p:cNvPr id="9" name="TextBox 8"/>
          <p:cNvSpPr txBox="1"/>
          <p:nvPr/>
        </p:nvSpPr>
        <p:spPr>
          <a:xfrm>
            <a:off x="195263" y="1181685"/>
            <a:ext cx="1511300" cy="1569660"/>
          </a:xfrm>
          <a:prstGeom prst="rect">
            <a:avLst/>
          </a:prstGeom>
          <a:noFill/>
          <a:ln>
            <a:solidFill>
              <a:schemeClr val="bg1"/>
            </a:solidFill>
          </a:ln>
        </p:spPr>
        <p:txBody>
          <a:bodyPr>
            <a:spAutoFit/>
          </a:bodyPr>
          <a:lstStyle/>
          <a:p>
            <a:pPr algn="ctr" fontAlgn="auto">
              <a:spcBef>
                <a:spcPts val="0"/>
              </a:spcBef>
              <a:spcAft>
                <a:spcPts val="0"/>
              </a:spcAft>
              <a:defRPr/>
            </a:pPr>
            <a:r>
              <a:rPr lang="nl-NL" sz="1200" b="1" dirty="0" smtClean="0">
                <a:solidFill>
                  <a:srgbClr val="FFFFFF"/>
                </a:solidFill>
                <a:latin typeface="+mj-lt"/>
                <a:ea typeface="ＭＳ Ｐゴシック" charset="0"/>
                <a:cs typeface="ＭＳ Ｐゴシック" charset="0"/>
              </a:rPr>
              <a:t>Tobacco Control</a:t>
            </a:r>
            <a:r>
              <a:rPr lang="nl-NL" sz="1200" b="1" dirty="0">
                <a:solidFill>
                  <a:srgbClr val="FFFFFF"/>
                </a:solidFill>
                <a:latin typeface="+mj-lt"/>
                <a:ea typeface="ＭＳ Ｐゴシック" charset="0"/>
                <a:cs typeface="ＭＳ Ｐゴシック" charset="0"/>
              </a:rPr>
              <a:t>; </a:t>
            </a:r>
            <a:r>
              <a:rPr lang="en-US" sz="1200" dirty="0">
                <a:solidFill>
                  <a:srgbClr val="FFFFFF"/>
                </a:solidFill>
                <a:latin typeface="+mj-lt"/>
                <a:ea typeface="ＭＳ Ｐゴシック" charset="0"/>
                <a:cs typeface="ＭＳ Ｐゴシック" charset="0"/>
              </a:rPr>
              <a:t>Early Warning System on New Psychoactive Substances (NPS)</a:t>
            </a:r>
            <a:endParaRPr lang="it-IT" sz="1200" dirty="0">
              <a:solidFill>
                <a:srgbClr val="FFFFFF"/>
              </a:solidFill>
              <a:latin typeface="+mj-lt"/>
              <a:ea typeface="ＭＳ Ｐゴシック" charset="0"/>
              <a:cs typeface="ＭＳ Ｐゴシック" charset="0"/>
            </a:endParaRPr>
          </a:p>
          <a:p>
            <a:pPr algn="ctr" fontAlgn="auto">
              <a:spcBef>
                <a:spcPts val="0"/>
              </a:spcBef>
              <a:spcAft>
                <a:spcPts val="0"/>
              </a:spcAft>
              <a:defRPr/>
            </a:pPr>
            <a:r>
              <a:rPr lang="nl-NL" sz="1200" b="1" dirty="0">
                <a:solidFill>
                  <a:srgbClr val="FFFFFF"/>
                </a:solidFill>
                <a:latin typeface="+mj-lt"/>
                <a:ea typeface="ＭＳ Ｐゴシック" charset="0"/>
                <a:cs typeface="ＭＳ Ｐゴシック" charset="0"/>
              </a:rPr>
              <a:t>Alcohol </a:t>
            </a:r>
            <a:r>
              <a:rPr lang="nl-NL" sz="1200" b="1" dirty="0" err="1">
                <a:solidFill>
                  <a:srgbClr val="FFFFFF"/>
                </a:solidFill>
                <a:latin typeface="+mj-lt"/>
                <a:ea typeface="ＭＳ Ｐゴシック" charset="0"/>
                <a:cs typeface="ＭＳ Ｐゴシック" charset="0"/>
              </a:rPr>
              <a:t>Abuse</a:t>
            </a:r>
            <a:r>
              <a:rPr lang="nl-NL" sz="1200" b="1" dirty="0">
                <a:solidFill>
                  <a:srgbClr val="FFFFFF"/>
                </a:solidFill>
                <a:latin typeface="+mj-lt"/>
                <a:ea typeface="ＭＳ Ｐゴシック" charset="0"/>
                <a:cs typeface="ＭＳ Ｐゴシック" charset="0"/>
              </a:rPr>
              <a:t>,</a:t>
            </a:r>
          </a:p>
          <a:p>
            <a:pPr algn="ctr" fontAlgn="auto">
              <a:spcBef>
                <a:spcPts val="0"/>
              </a:spcBef>
              <a:spcAft>
                <a:spcPts val="0"/>
              </a:spcAft>
              <a:defRPr/>
            </a:pPr>
            <a:r>
              <a:rPr lang="it-IT" sz="1200" b="1" dirty="0">
                <a:solidFill>
                  <a:srgbClr val="FFFFFF"/>
                </a:solidFill>
                <a:latin typeface="+mj-lt"/>
                <a:ea typeface="ＭＳ Ｐゴシック" charset="0"/>
                <a:cs typeface="ＭＳ Ｐゴシック" charset="0"/>
              </a:rPr>
              <a:t>Anti-doping </a:t>
            </a:r>
            <a:r>
              <a:rPr lang="it-IT" sz="1200" b="1" dirty="0" err="1">
                <a:solidFill>
                  <a:srgbClr val="FFFFFF"/>
                </a:solidFill>
                <a:latin typeface="+mj-lt"/>
                <a:ea typeface="ＭＳ Ｐゴシック" charset="0"/>
                <a:cs typeface="ＭＳ Ｐゴシック" charset="0"/>
              </a:rPr>
              <a:t>policies</a:t>
            </a:r>
            <a:r>
              <a:rPr lang="it-IT" sz="1200" b="1" dirty="0">
                <a:solidFill>
                  <a:srgbClr val="FFFFFF"/>
                </a:solidFill>
                <a:latin typeface="+mj-lt"/>
                <a:ea typeface="ＭＳ Ｐゴシック" charset="0"/>
                <a:cs typeface="ＭＳ Ｐゴシック" charset="0"/>
              </a:rPr>
              <a:t> and </a:t>
            </a:r>
            <a:r>
              <a:rPr lang="it-IT" sz="1200" b="1" dirty="0" smtClean="0">
                <a:solidFill>
                  <a:srgbClr val="FFFFFF"/>
                </a:solidFill>
                <a:latin typeface="+mj-lt"/>
                <a:ea typeface="ＭＳ Ｐゴシック" charset="0"/>
                <a:cs typeface="ＭＳ Ｐゴシック" charset="0"/>
              </a:rPr>
              <a:t>control of </a:t>
            </a:r>
            <a:r>
              <a:rPr lang="it-IT" sz="1200" b="1" dirty="0" err="1">
                <a:solidFill>
                  <a:srgbClr val="FFFFFF"/>
                </a:solidFill>
                <a:latin typeface="+mj-lt"/>
                <a:ea typeface="ＭＳ Ｐゴシック" charset="0"/>
                <a:cs typeface="ＭＳ Ｐゴシック" charset="0"/>
              </a:rPr>
              <a:t>drug</a:t>
            </a:r>
            <a:r>
              <a:rPr lang="it-IT" sz="1200" b="1" dirty="0">
                <a:solidFill>
                  <a:srgbClr val="FFFFFF"/>
                </a:solidFill>
                <a:latin typeface="+mj-lt"/>
                <a:ea typeface="ＭＳ Ｐゴシック" charset="0"/>
                <a:cs typeface="ＭＳ Ｐゴシック" charset="0"/>
              </a:rPr>
              <a:t> </a:t>
            </a:r>
            <a:r>
              <a:rPr lang="it-IT" sz="1200" b="1" dirty="0" err="1">
                <a:solidFill>
                  <a:srgbClr val="FFFFFF"/>
                </a:solidFill>
                <a:latin typeface="+mj-lt"/>
                <a:ea typeface="ＭＳ Ｐゴシック" charset="0"/>
                <a:cs typeface="ＭＳ Ｐゴシック" charset="0"/>
              </a:rPr>
              <a:t>addiction</a:t>
            </a:r>
            <a:r>
              <a:rPr lang="it-IT" sz="1200" b="1" dirty="0">
                <a:solidFill>
                  <a:srgbClr val="FFFFFF"/>
                </a:solidFill>
                <a:latin typeface="+mj-lt"/>
                <a:ea typeface="ＭＳ Ｐゴシック" charset="0"/>
                <a:cs typeface="ＭＳ Ｐゴシック" charset="0"/>
              </a:rPr>
              <a:t> </a:t>
            </a:r>
            <a:r>
              <a:rPr lang="it-IT" sz="1200" b="1" dirty="0" err="1" smtClean="0">
                <a:solidFill>
                  <a:srgbClr val="FFFFFF"/>
                </a:solidFill>
                <a:latin typeface="+mj-lt"/>
                <a:ea typeface="ＭＳ Ｐゴシック" charset="0"/>
                <a:cs typeface="ＭＳ Ｐゴシック" charset="0"/>
              </a:rPr>
              <a:t>services</a:t>
            </a:r>
            <a:endParaRPr lang="it-IT" sz="1200" b="1" dirty="0">
              <a:solidFill>
                <a:srgbClr val="FFFFFF"/>
              </a:solidFill>
              <a:latin typeface="+mj-lt"/>
              <a:ea typeface="ＭＳ Ｐゴシック" charset="0"/>
              <a:cs typeface="ＭＳ Ｐゴシック" charset="0"/>
            </a:endParaRPr>
          </a:p>
        </p:txBody>
      </p:sp>
      <p:sp>
        <p:nvSpPr>
          <p:cNvPr id="10" name="TextBox 9"/>
          <p:cNvSpPr txBox="1"/>
          <p:nvPr/>
        </p:nvSpPr>
        <p:spPr>
          <a:xfrm>
            <a:off x="179388" y="4724400"/>
            <a:ext cx="1871662" cy="647700"/>
          </a:xfrm>
          <a:prstGeom prst="rect">
            <a:avLst/>
          </a:prstGeom>
          <a:noFill/>
          <a:ln>
            <a:solidFill>
              <a:srgbClr val="FFFFFF"/>
            </a:solidFill>
          </a:ln>
        </p:spPr>
        <p:txBody>
          <a:bodyPr>
            <a:spAutoFit/>
          </a:bodyPr>
          <a:lstStyle/>
          <a:p>
            <a:pPr algn="ctr">
              <a:defRPr/>
            </a:pPr>
            <a:r>
              <a:rPr lang="it-IT" sz="1200" dirty="0" err="1">
                <a:solidFill>
                  <a:srgbClr val="FFFFFF"/>
                </a:solidFill>
                <a:latin typeface="+mj-lt"/>
                <a:ea typeface="ＭＳ Ｐゴシック" charset="0"/>
                <a:cs typeface="ＭＳ Ｐゴシック" charset="0"/>
              </a:rPr>
              <a:t>Assessment</a:t>
            </a:r>
            <a:r>
              <a:rPr lang="it-IT" sz="1200" dirty="0">
                <a:solidFill>
                  <a:srgbClr val="FFFFFF"/>
                </a:solidFill>
                <a:latin typeface="+mj-lt"/>
                <a:ea typeface="ＭＳ Ｐゴシック" charset="0"/>
                <a:cs typeface="ＭＳ Ｐゴシック" charset="0"/>
              </a:rPr>
              <a:t> of the </a:t>
            </a:r>
            <a:r>
              <a:rPr lang="it-IT" sz="1200" dirty="0" err="1">
                <a:solidFill>
                  <a:srgbClr val="FFFFFF"/>
                </a:solidFill>
                <a:latin typeface="+mj-lt"/>
                <a:ea typeface="ＭＳ Ｐゴシック" charset="0"/>
                <a:cs typeface="ＭＳ Ｐゴシック" charset="0"/>
              </a:rPr>
              <a:t>risks</a:t>
            </a:r>
            <a:r>
              <a:rPr lang="it-IT" sz="1200" dirty="0">
                <a:solidFill>
                  <a:srgbClr val="FFFFFF"/>
                </a:solidFill>
                <a:latin typeface="+mj-lt"/>
                <a:ea typeface="ＭＳ Ｐゴシック" charset="0"/>
                <a:cs typeface="ＭＳ Ｐゴシック" charset="0"/>
              </a:rPr>
              <a:t> to </a:t>
            </a:r>
            <a:r>
              <a:rPr lang="it-IT" sz="1200" b="1" dirty="0">
                <a:solidFill>
                  <a:srgbClr val="FFFFFF"/>
                </a:solidFill>
                <a:latin typeface="Calibri Light" panose="020F0302020204030204"/>
                <a:ea typeface="+mn-ea"/>
              </a:rPr>
              <a:t>human </a:t>
            </a:r>
            <a:r>
              <a:rPr lang="it-IT" sz="1200" b="1" dirty="0" err="1">
                <a:solidFill>
                  <a:srgbClr val="FFFFFF"/>
                </a:solidFill>
                <a:latin typeface="Calibri Light" panose="020F0302020204030204"/>
                <a:ea typeface="+mn-ea"/>
              </a:rPr>
              <a:t>health</a:t>
            </a:r>
            <a:r>
              <a:rPr lang="it-IT" sz="1200" b="1" dirty="0">
                <a:solidFill>
                  <a:srgbClr val="FFFFFF"/>
                </a:solidFill>
                <a:latin typeface="Calibri Light" panose="020F0302020204030204"/>
                <a:ea typeface="+mn-ea"/>
              </a:rPr>
              <a:t> </a:t>
            </a:r>
            <a:r>
              <a:rPr lang="it-IT" sz="1200" b="1" dirty="0" err="1">
                <a:solidFill>
                  <a:srgbClr val="FFFFFF"/>
                </a:solidFill>
                <a:latin typeface="Calibri Light" panose="020F0302020204030204"/>
                <a:ea typeface="+mn-ea"/>
              </a:rPr>
              <a:t>arising</a:t>
            </a:r>
            <a:r>
              <a:rPr lang="it-IT" sz="1200" b="1" dirty="0">
                <a:solidFill>
                  <a:srgbClr val="FFFFFF"/>
                </a:solidFill>
                <a:latin typeface="Calibri Light" panose="020F0302020204030204"/>
                <a:ea typeface="+mn-ea"/>
              </a:rPr>
              <a:t> from </a:t>
            </a:r>
            <a:r>
              <a:rPr lang="it-IT" sz="1200" b="1" dirty="0" err="1">
                <a:solidFill>
                  <a:srgbClr val="FFFFFF"/>
                </a:solidFill>
                <a:latin typeface="Calibri Light" panose="020F0302020204030204"/>
                <a:ea typeface="+mn-ea"/>
              </a:rPr>
              <a:t>environmental</a:t>
            </a:r>
            <a:r>
              <a:rPr lang="it-IT" sz="1200" b="1" dirty="0">
                <a:solidFill>
                  <a:srgbClr val="FFFFFF"/>
                </a:solidFill>
                <a:latin typeface="Calibri Light" panose="020F0302020204030204"/>
                <a:ea typeface="+mn-ea"/>
              </a:rPr>
              <a:t> </a:t>
            </a:r>
            <a:r>
              <a:rPr lang="it-IT" sz="1200" b="1" dirty="0" err="1">
                <a:solidFill>
                  <a:srgbClr val="FFFFFF"/>
                </a:solidFill>
                <a:latin typeface="Calibri Light" panose="020F0302020204030204"/>
                <a:ea typeface="+mn-ea"/>
              </a:rPr>
              <a:t>exposures</a:t>
            </a:r>
            <a:endParaRPr lang="en-US" sz="1200" b="1" dirty="0">
              <a:solidFill>
                <a:srgbClr val="FFFFFF"/>
              </a:solidFill>
              <a:latin typeface="Calibri Light" panose="020F0302020204030204"/>
              <a:ea typeface="+mn-ea"/>
            </a:endParaRPr>
          </a:p>
        </p:txBody>
      </p:sp>
      <p:sp>
        <p:nvSpPr>
          <p:cNvPr id="118810" name="TextBox 10"/>
          <p:cNvSpPr txBox="1">
            <a:spLocks noChangeArrowheads="1"/>
          </p:cNvSpPr>
          <p:nvPr/>
        </p:nvSpPr>
        <p:spPr bwMode="auto">
          <a:xfrm>
            <a:off x="4356100" y="4005263"/>
            <a:ext cx="1655763" cy="830997"/>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r>
              <a:rPr lang="en-US" altLang="x-none" sz="1200" dirty="0">
                <a:solidFill>
                  <a:srgbClr val="FFFFFF"/>
                </a:solidFill>
              </a:rPr>
              <a:t>Ensuring health </a:t>
            </a:r>
            <a:r>
              <a:rPr lang="en-US" altLang="x-none" sz="1200" dirty="0" smtClean="0">
                <a:solidFill>
                  <a:srgbClr val="FFFFFF"/>
                </a:solidFill>
              </a:rPr>
              <a:t>security: blood</a:t>
            </a:r>
            <a:r>
              <a:rPr lang="en-US" altLang="x-none" sz="1200" dirty="0">
                <a:solidFill>
                  <a:srgbClr val="FFFFFF"/>
                </a:solidFill>
              </a:rPr>
              <a:t>, tissues and </a:t>
            </a:r>
            <a:r>
              <a:rPr lang="en-US" altLang="x-none" sz="1200" dirty="0" smtClean="0">
                <a:solidFill>
                  <a:srgbClr val="FFFFFF"/>
                </a:solidFill>
              </a:rPr>
              <a:t>organ transplantation</a:t>
            </a:r>
            <a:endParaRPr lang="en-US" altLang="x-none" sz="1200" dirty="0">
              <a:solidFill>
                <a:srgbClr val="FFFFFF"/>
              </a:solidFill>
            </a:endParaRPr>
          </a:p>
        </p:txBody>
      </p:sp>
      <p:sp>
        <p:nvSpPr>
          <p:cNvPr id="118811" name="TextBox 14"/>
          <p:cNvSpPr txBox="1">
            <a:spLocks noChangeArrowheads="1"/>
          </p:cNvSpPr>
          <p:nvPr/>
        </p:nvSpPr>
        <p:spPr bwMode="auto">
          <a:xfrm>
            <a:off x="6629554" y="3666332"/>
            <a:ext cx="2232025" cy="1200329"/>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r>
              <a:rPr lang="en-US" altLang="x-none" sz="1200" dirty="0">
                <a:solidFill>
                  <a:srgbClr val="FFFFFF"/>
                </a:solidFill>
              </a:rPr>
              <a:t>Population Surveillance system and Patients registries  (maternal mortality, </a:t>
            </a:r>
            <a:r>
              <a:rPr lang="en-US" altLang="x-none" sz="1200" dirty="0" smtClean="0">
                <a:solidFill>
                  <a:srgbClr val="FFFFFF"/>
                </a:solidFill>
              </a:rPr>
              <a:t>Children health, Lifestyles, Performance of Health System, medical </a:t>
            </a:r>
            <a:r>
              <a:rPr lang="en-US" altLang="x-none" sz="1200" dirty="0">
                <a:solidFill>
                  <a:srgbClr val="FFFFFF"/>
                </a:solidFill>
              </a:rPr>
              <a:t>assisted </a:t>
            </a:r>
            <a:r>
              <a:rPr lang="en-US" altLang="x-none" sz="1200" dirty="0" smtClean="0">
                <a:solidFill>
                  <a:srgbClr val="FFFFFF"/>
                </a:solidFill>
              </a:rPr>
              <a:t>reproduction)</a:t>
            </a:r>
            <a:endParaRPr lang="en-US" altLang="x-none" sz="1200" dirty="0">
              <a:solidFill>
                <a:srgbClr val="FFFFFF"/>
              </a:solidFill>
            </a:endParaRPr>
          </a:p>
        </p:txBody>
      </p:sp>
      <p:sp>
        <p:nvSpPr>
          <p:cNvPr id="16" name="TextBox 15"/>
          <p:cNvSpPr txBox="1"/>
          <p:nvPr/>
        </p:nvSpPr>
        <p:spPr>
          <a:xfrm>
            <a:off x="6915021" y="5180012"/>
            <a:ext cx="1944687" cy="646112"/>
          </a:xfrm>
          <a:prstGeom prst="rect">
            <a:avLst/>
          </a:prstGeom>
          <a:noFill/>
          <a:ln>
            <a:solidFill>
              <a:srgbClr val="FFFFFF"/>
            </a:solidFill>
          </a:ln>
        </p:spPr>
        <p:txBody>
          <a:bodyPr>
            <a:spAutoFit/>
          </a:bodyPr>
          <a:lstStyle/>
          <a:p>
            <a:pPr algn="ctr">
              <a:defRPr/>
            </a:pPr>
            <a:r>
              <a:rPr lang="en-GB" sz="1200" dirty="0">
                <a:solidFill>
                  <a:srgbClr val="FFFFFF"/>
                </a:solidFill>
                <a:latin typeface="+mj-lt"/>
                <a:ea typeface="ＭＳ Ｐゴシック" charset="0"/>
                <a:cs typeface="ＭＳ Ｐゴシック" charset="0"/>
              </a:rPr>
              <a:t>Advice on bioethical issues in research and institutional activities,  </a:t>
            </a:r>
            <a:endParaRPr lang="en-US" sz="1200" dirty="0">
              <a:solidFill>
                <a:srgbClr val="FFFFFF"/>
              </a:solidFill>
              <a:latin typeface="+mj-lt"/>
              <a:ea typeface="ＭＳ Ｐゴシック" charset="0"/>
              <a:cs typeface="ＭＳ Ｐゴシック" charset="0"/>
            </a:endParaRPr>
          </a:p>
        </p:txBody>
      </p:sp>
      <p:sp>
        <p:nvSpPr>
          <p:cNvPr id="38" name="Tekstvak 24"/>
          <p:cNvSpPr txBox="1"/>
          <p:nvPr/>
        </p:nvSpPr>
        <p:spPr>
          <a:xfrm>
            <a:off x="2213928" y="4543495"/>
            <a:ext cx="1322388" cy="646331"/>
          </a:xfrm>
          <a:prstGeom prst="rect">
            <a:avLst/>
          </a:prstGeom>
          <a:noFill/>
          <a:ln>
            <a:solidFill>
              <a:schemeClr val="bg1"/>
            </a:solidFill>
          </a:ln>
        </p:spPr>
        <p:txBody>
          <a:bodyPr wrap="square">
            <a:spAutoFit/>
          </a:bodyPr>
          <a:lstStyle/>
          <a:p>
            <a:pPr algn="ctr" fontAlgn="auto">
              <a:spcBef>
                <a:spcPts val="0"/>
              </a:spcBef>
              <a:spcAft>
                <a:spcPts val="0"/>
              </a:spcAft>
              <a:defRPr/>
            </a:pPr>
            <a:r>
              <a:rPr lang="nl-NL" sz="1200" b="1" dirty="0" err="1" smtClean="0">
                <a:solidFill>
                  <a:srgbClr val="FFFFFF"/>
                </a:solidFill>
                <a:latin typeface="Calibri Light" panose="020F0302020204030204"/>
                <a:ea typeface="+mn-ea"/>
              </a:rPr>
              <a:t>Italian</a:t>
            </a:r>
            <a:r>
              <a:rPr lang="nl-NL" sz="1200" b="1" dirty="0" smtClean="0">
                <a:solidFill>
                  <a:srgbClr val="FFFFFF"/>
                </a:solidFill>
                <a:latin typeface="Calibri Light" panose="020F0302020204030204"/>
                <a:ea typeface="+mn-ea"/>
              </a:rPr>
              <a:t> Database of </a:t>
            </a:r>
            <a:r>
              <a:rPr lang="nl-NL" sz="1200" b="1" dirty="0" err="1" smtClean="0">
                <a:solidFill>
                  <a:srgbClr val="FFFFFF"/>
                </a:solidFill>
                <a:latin typeface="Calibri Light" panose="020F0302020204030204"/>
                <a:ea typeface="+mn-ea"/>
              </a:rPr>
              <a:t>mortality</a:t>
            </a:r>
            <a:r>
              <a:rPr lang="nl-NL" sz="1200" b="1" dirty="0" smtClean="0">
                <a:solidFill>
                  <a:srgbClr val="FFFFFF"/>
                </a:solidFill>
                <a:latin typeface="Calibri Light" panose="020F0302020204030204"/>
                <a:ea typeface="+mn-ea"/>
              </a:rPr>
              <a:t> </a:t>
            </a:r>
            <a:r>
              <a:rPr lang="nl-NL" sz="1200" b="1" dirty="0" err="1" smtClean="0">
                <a:solidFill>
                  <a:srgbClr val="FFFFFF"/>
                </a:solidFill>
                <a:latin typeface="Calibri Light" panose="020F0302020204030204"/>
                <a:ea typeface="+mn-ea"/>
              </a:rPr>
              <a:t>and</a:t>
            </a:r>
            <a:r>
              <a:rPr lang="nl-NL" sz="1200" b="1" dirty="0" smtClean="0">
                <a:solidFill>
                  <a:srgbClr val="FFFFFF"/>
                </a:solidFill>
                <a:latin typeface="Calibri Light" panose="020F0302020204030204"/>
                <a:ea typeface="+mn-ea"/>
              </a:rPr>
              <a:t> </a:t>
            </a:r>
            <a:r>
              <a:rPr lang="nl-NL" sz="1200" b="1" dirty="0" err="1" smtClean="0">
                <a:solidFill>
                  <a:srgbClr val="FFFFFF"/>
                </a:solidFill>
                <a:latin typeface="Calibri Light" panose="020F0302020204030204"/>
                <a:ea typeface="+mn-ea"/>
              </a:rPr>
              <a:t>hospitalizations</a:t>
            </a:r>
            <a:endParaRPr lang="nl-NL" sz="1200" b="1" dirty="0" smtClean="0">
              <a:solidFill>
                <a:srgbClr val="FFFFFF"/>
              </a:solidFill>
              <a:latin typeface="Calibri Light" panose="020F0302020204030204"/>
              <a:ea typeface="+mn-ea"/>
            </a:endParaRPr>
          </a:p>
        </p:txBody>
      </p:sp>
      <p:sp>
        <p:nvSpPr>
          <p:cNvPr id="41" name="Tekstvak 24"/>
          <p:cNvSpPr txBox="1"/>
          <p:nvPr/>
        </p:nvSpPr>
        <p:spPr>
          <a:xfrm>
            <a:off x="2442689" y="3674586"/>
            <a:ext cx="1322388" cy="646331"/>
          </a:xfrm>
          <a:prstGeom prst="rect">
            <a:avLst/>
          </a:prstGeom>
          <a:noFill/>
          <a:ln>
            <a:solidFill>
              <a:schemeClr val="bg1"/>
            </a:solidFill>
          </a:ln>
        </p:spPr>
        <p:txBody>
          <a:bodyPr wrap="square">
            <a:spAutoFit/>
          </a:bodyPr>
          <a:lstStyle/>
          <a:p>
            <a:pPr algn="ctr" fontAlgn="auto">
              <a:spcBef>
                <a:spcPts val="0"/>
              </a:spcBef>
              <a:spcAft>
                <a:spcPts val="0"/>
              </a:spcAft>
              <a:defRPr/>
            </a:pPr>
            <a:r>
              <a:rPr lang="nl-NL" sz="1200" b="1" dirty="0" smtClean="0">
                <a:solidFill>
                  <a:srgbClr val="FFFFFF"/>
                </a:solidFill>
                <a:latin typeface="Calibri Light" panose="020F0302020204030204"/>
                <a:ea typeface="+mn-ea"/>
              </a:rPr>
              <a:t> </a:t>
            </a:r>
            <a:r>
              <a:rPr lang="nl-NL" sz="1200" b="1" dirty="0" err="1" smtClean="0">
                <a:solidFill>
                  <a:srgbClr val="FFFFFF"/>
                </a:solidFill>
                <a:latin typeface="Calibri Light" panose="020F0302020204030204"/>
                <a:ea typeface="+mn-ea"/>
              </a:rPr>
              <a:t>Italian</a:t>
            </a:r>
            <a:r>
              <a:rPr lang="nl-NL" sz="1200" b="1" dirty="0" smtClean="0">
                <a:solidFill>
                  <a:srgbClr val="FFFFFF"/>
                </a:solidFill>
                <a:latin typeface="Calibri Light" panose="020F0302020204030204"/>
                <a:ea typeface="+mn-ea"/>
              </a:rPr>
              <a:t> </a:t>
            </a:r>
            <a:r>
              <a:rPr lang="nl-NL" sz="1200" b="1" dirty="0" err="1" smtClean="0">
                <a:solidFill>
                  <a:srgbClr val="FFFFFF"/>
                </a:solidFill>
                <a:latin typeface="Calibri Light" panose="020F0302020204030204"/>
                <a:ea typeface="+mn-ea"/>
              </a:rPr>
              <a:t>Therapeutic</a:t>
            </a:r>
            <a:r>
              <a:rPr lang="nl-NL" sz="1200" b="1" dirty="0" smtClean="0">
                <a:solidFill>
                  <a:srgbClr val="FFFFFF"/>
                </a:solidFill>
                <a:latin typeface="Calibri Light" panose="020F0302020204030204"/>
                <a:ea typeface="+mn-ea"/>
              </a:rPr>
              <a:t> </a:t>
            </a:r>
            <a:r>
              <a:rPr lang="nl-NL" sz="1200" b="1" dirty="0" err="1" smtClean="0">
                <a:solidFill>
                  <a:srgbClr val="FFFFFF"/>
                </a:solidFill>
                <a:latin typeface="Calibri Light" panose="020F0302020204030204"/>
                <a:ea typeface="+mn-ea"/>
              </a:rPr>
              <a:t>Guidelines</a:t>
            </a:r>
            <a:r>
              <a:rPr lang="nl-NL" sz="1200" b="1" dirty="0" smtClean="0">
                <a:solidFill>
                  <a:srgbClr val="FFFFFF"/>
                </a:solidFill>
                <a:latin typeface="Calibri Light" panose="020F0302020204030204"/>
                <a:ea typeface="+mn-ea"/>
              </a:rPr>
              <a:t> System</a:t>
            </a:r>
          </a:p>
        </p:txBody>
      </p:sp>
      <p:sp>
        <p:nvSpPr>
          <p:cNvPr id="43" name="Tekstvak 24"/>
          <p:cNvSpPr txBox="1"/>
          <p:nvPr/>
        </p:nvSpPr>
        <p:spPr>
          <a:xfrm>
            <a:off x="1829753" y="1277066"/>
            <a:ext cx="1322388" cy="830997"/>
          </a:xfrm>
          <a:prstGeom prst="rect">
            <a:avLst/>
          </a:prstGeom>
          <a:noFill/>
          <a:ln>
            <a:solidFill>
              <a:schemeClr val="bg1"/>
            </a:solidFill>
          </a:ln>
        </p:spPr>
        <p:txBody>
          <a:bodyPr wrap="square">
            <a:spAutoFit/>
          </a:bodyPr>
          <a:lstStyle/>
          <a:p>
            <a:pPr algn="ctr" fontAlgn="auto">
              <a:spcBef>
                <a:spcPts val="0"/>
              </a:spcBef>
              <a:spcAft>
                <a:spcPts val="0"/>
              </a:spcAft>
              <a:defRPr/>
            </a:pPr>
            <a:r>
              <a:rPr lang="nl-NL" sz="1200" dirty="0" err="1">
                <a:solidFill>
                  <a:srgbClr val="FFFFFF"/>
                </a:solidFill>
                <a:ea typeface="ＭＳ Ｐゴシック" charset="0"/>
                <a:cs typeface="ＭＳ Ｐゴシック" charset="0"/>
              </a:rPr>
              <a:t>Mental</a:t>
            </a:r>
            <a:r>
              <a:rPr lang="nl-NL" sz="1200" dirty="0">
                <a:solidFill>
                  <a:srgbClr val="FFFFFF"/>
                </a:solidFill>
                <a:ea typeface="ＭＳ Ｐゴシック" charset="0"/>
                <a:cs typeface="ＭＳ Ｐゴシック" charset="0"/>
              </a:rPr>
              <a:t> Health </a:t>
            </a:r>
            <a:r>
              <a:rPr lang="nl-NL" sz="1200" dirty="0" err="1">
                <a:solidFill>
                  <a:srgbClr val="FFFFFF"/>
                </a:solidFill>
                <a:ea typeface="ＭＳ Ｐゴシック" charset="0"/>
                <a:cs typeface="ＭＳ Ｐゴシック" charset="0"/>
              </a:rPr>
              <a:t>and</a:t>
            </a:r>
            <a:r>
              <a:rPr lang="nl-NL" sz="1200" dirty="0">
                <a:solidFill>
                  <a:srgbClr val="FFFFFF"/>
                </a:solidFill>
                <a:ea typeface="ＭＳ Ｐゴシック" charset="0"/>
                <a:cs typeface="ＭＳ Ｐゴシック" charset="0"/>
              </a:rPr>
              <a:t> </a:t>
            </a:r>
            <a:r>
              <a:rPr lang="nl-NL" sz="1200" dirty="0" err="1">
                <a:solidFill>
                  <a:srgbClr val="FFFFFF"/>
                </a:solidFill>
                <a:ea typeface="ＭＳ Ｐゴシック" charset="0"/>
                <a:cs typeface="ＭＳ Ｐゴシック" charset="0"/>
              </a:rPr>
              <a:t>Behavioral</a:t>
            </a:r>
            <a:r>
              <a:rPr lang="nl-NL" sz="1200" dirty="0">
                <a:solidFill>
                  <a:srgbClr val="FFFFFF"/>
                </a:solidFill>
                <a:ea typeface="ＭＳ Ｐゴシック" charset="0"/>
                <a:cs typeface="ＭＳ Ｐゴシック" charset="0"/>
              </a:rPr>
              <a:t> </a:t>
            </a:r>
            <a:r>
              <a:rPr lang="nl-NL" sz="1200" dirty="0" smtClean="0">
                <a:solidFill>
                  <a:srgbClr val="FFFFFF"/>
                </a:solidFill>
                <a:ea typeface="ＭＳ Ｐゴシック" charset="0"/>
                <a:cs typeface="ＭＳ Ｐゴシック" charset="0"/>
              </a:rPr>
              <a:t>Sciences</a:t>
            </a:r>
            <a:endParaRPr lang="nl-NL" sz="1200" dirty="0">
              <a:solidFill>
                <a:srgbClr val="FFFFFF"/>
              </a:solidFill>
              <a:ea typeface="ＭＳ Ｐゴシック" charset="0"/>
              <a:cs typeface="ＭＳ Ｐゴシック" charset="0"/>
            </a:endParaRPr>
          </a:p>
          <a:p>
            <a:pPr algn="ctr" fontAlgn="auto">
              <a:spcBef>
                <a:spcPts val="0"/>
              </a:spcBef>
              <a:spcAft>
                <a:spcPts val="0"/>
              </a:spcAft>
              <a:defRPr/>
            </a:pPr>
            <a:endParaRPr lang="nl-NL" sz="1200" dirty="0" smtClean="0">
              <a:solidFill>
                <a:srgbClr val="FFFFFF"/>
              </a:solidFill>
              <a:latin typeface="Calibri Light" panose="020F0302020204030204"/>
              <a:ea typeface="+mn-ea"/>
            </a:endParaRPr>
          </a:p>
        </p:txBody>
      </p:sp>
      <p:sp>
        <p:nvSpPr>
          <p:cNvPr id="44" name="4-puntige ster 29"/>
          <p:cNvSpPr/>
          <p:nvPr/>
        </p:nvSpPr>
        <p:spPr>
          <a:xfrm>
            <a:off x="2829719" y="5303042"/>
            <a:ext cx="315912" cy="400052"/>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dirty="0">
              <a:solidFill>
                <a:srgbClr val="FFFFFF"/>
              </a:solidFill>
            </a:endParaRPr>
          </a:p>
        </p:txBody>
      </p:sp>
      <p:sp>
        <p:nvSpPr>
          <p:cNvPr id="45" name="Tekstvak 24"/>
          <p:cNvSpPr txBox="1"/>
          <p:nvPr/>
        </p:nvSpPr>
        <p:spPr>
          <a:xfrm>
            <a:off x="274638" y="2878712"/>
            <a:ext cx="1464309" cy="461665"/>
          </a:xfrm>
          <a:prstGeom prst="rect">
            <a:avLst/>
          </a:prstGeom>
          <a:noFill/>
          <a:ln>
            <a:solidFill>
              <a:schemeClr val="bg1"/>
            </a:solidFill>
          </a:ln>
        </p:spPr>
        <p:txBody>
          <a:bodyPr wrap="square">
            <a:spAutoFit/>
          </a:bodyPr>
          <a:lstStyle/>
          <a:p>
            <a:pPr algn="ctr" fontAlgn="auto">
              <a:spcBef>
                <a:spcPts val="0"/>
              </a:spcBef>
              <a:spcAft>
                <a:spcPts val="0"/>
              </a:spcAft>
              <a:defRPr/>
            </a:pPr>
            <a:r>
              <a:rPr lang="nl-NL" sz="1200" b="1" dirty="0" smtClean="0">
                <a:solidFill>
                  <a:srgbClr val="FFFFFF"/>
                </a:solidFill>
                <a:latin typeface="Calibri Light" panose="020F0302020204030204"/>
                <a:ea typeface="+mn-ea"/>
              </a:rPr>
              <a:t> Health Information </a:t>
            </a:r>
            <a:r>
              <a:rPr lang="nl-NL" sz="1200" b="1" dirty="0" err="1" smtClean="0">
                <a:solidFill>
                  <a:srgbClr val="FFFFFF"/>
                </a:solidFill>
                <a:latin typeface="Calibri Light" panose="020F0302020204030204"/>
                <a:ea typeface="+mn-ea"/>
              </a:rPr>
              <a:t>for</a:t>
            </a:r>
            <a:r>
              <a:rPr lang="nl-NL" sz="1200" b="1" dirty="0" smtClean="0">
                <a:solidFill>
                  <a:srgbClr val="FFFFFF"/>
                </a:solidFill>
                <a:latin typeface="Calibri Light" panose="020F0302020204030204"/>
                <a:ea typeface="+mn-ea"/>
              </a:rPr>
              <a:t> </a:t>
            </a:r>
            <a:r>
              <a:rPr lang="nl-NL" sz="1200" b="1" dirty="0" err="1" smtClean="0">
                <a:solidFill>
                  <a:srgbClr val="FFFFFF"/>
                </a:solidFill>
                <a:latin typeface="Calibri Light" panose="020F0302020204030204"/>
                <a:ea typeface="+mn-ea"/>
              </a:rPr>
              <a:t>the</a:t>
            </a:r>
            <a:r>
              <a:rPr lang="nl-NL" sz="1200" b="1" dirty="0" smtClean="0">
                <a:solidFill>
                  <a:srgbClr val="FFFFFF"/>
                </a:solidFill>
                <a:latin typeface="Calibri Light" panose="020F0302020204030204"/>
                <a:ea typeface="+mn-ea"/>
              </a:rPr>
              <a:t> </a:t>
            </a:r>
            <a:r>
              <a:rPr lang="nl-NL" sz="1200" b="1" dirty="0" err="1" smtClean="0">
                <a:solidFill>
                  <a:srgbClr val="FFFFFF"/>
                </a:solidFill>
                <a:latin typeface="Calibri Light" panose="020F0302020204030204"/>
                <a:ea typeface="+mn-ea"/>
              </a:rPr>
              <a:t>citizens</a:t>
            </a:r>
            <a:endParaRPr lang="nl-NL" sz="1200" b="1" dirty="0" smtClean="0">
              <a:solidFill>
                <a:srgbClr val="FFFFFF"/>
              </a:solidFill>
              <a:latin typeface="Calibri Light" panose="020F0302020204030204"/>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88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1881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40" grpId="0" animBg="1"/>
      <p:bldP spid="9" grpId="0" animBg="1"/>
      <p:bldP spid="118810" grpId="0" animBg="1"/>
      <p:bldP spid="118811" grpId="0" animBg="1"/>
      <p:bldP spid="16" grpId="0" animBg="1"/>
      <p:bldP spid="38" grpId="0" animBg="1"/>
      <p:bldP spid="41" grpId="0" animBg="1"/>
      <p:bldP spid="43"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69280" y="1772816"/>
            <a:ext cx="8229600" cy="1143000"/>
          </a:xfrm>
        </p:spPr>
        <p:txBody>
          <a:bodyPr/>
          <a:lstStyle/>
          <a:p>
            <a:r>
              <a:rPr lang="it-IT" sz="3800" i="1" dirty="0" smtClean="0">
                <a:solidFill>
                  <a:schemeClr val="bg1"/>
                </a:solidFill>
              </a:rPr>
              <a:t>The policy </a:t>
            </a:r>
            <a:r>
              <a:rPr lang="it-IT" sz="3800" i="1" dirty="0" err="1" smtClean="0">
                <a:solidFill>
                  <a:schemeClr val="bg1"/>
                </a:solidFill>
              </a:rPr>
              <a:t>guidance</a:t>
            </a:r>
            <a:r>
              <a:rPr lang="it-IT" sz="3800" i="1" dirty="0" smtClean="0">
                <a:solidFill>
                  <a:schemeClr val="bg1"/>
                </a:solidFill>
              </a:rPr>
              <a:t> </a:t>
            </a:r>
            <a:r>
              <a:rPr lang="it-IT" sz="3800" i="1" dirty="0" err="1" smtClean="0">
                <a:solidFill>
                  <a:schemeClr val="bg1"/>
                </a:solidFill>
              </a:rPr>
              <a:t>role</a:t>
            </a:r>
            <a:r>
              <a:rPr lang="it-IT" sz="3800" i="1" dirty="0" smtClean="0">
                <a:solidFill>
                  <a:schemeClr val="bg1"/>
                </a:solidFill>
              </a:rPr>
              <a:t> of the ISS </a:t>
            </a:r>
            <a:br>
              <a:rPr lang="it-IT" sz="3800" i="1" dirty="0" smtClean="0">
                <a:solidFill>
                  <a:schemeClr val="bg1"/>
                </a:solidFill>
              </a:rPr>
            </a:br>
            <a:r>
              <a:rPr lang="it-IT" sz="3800" i="1" dirty="0" err="1" smtClean="0">
                <a:solidFill>
                  <a:schemeClr val="bg1"/>
                </a:solidFill>
              </a:rPr>
              <a:t>at</a:t>
            </a:r>
            <a:r>
              <a:rPr lang="it-IT" sz="3800" i="1" dirty="0" smtClean="0">
                <a:solidFill>
                  <a:schemeClr val="bg1"/>
                </a:solidFill>
              </a:rPr>
              <a:t> the </a:t>
            </a:r>
            <a:r>
              <a:rPr lang="it-IT" sz="3800" i="1" dirty="0" err="1">
                <a:solidFill>
                  <a:schemeClr val="bg1"/>
                </a:solidFill>
              </a:rPr>
              <a:t>E</a:t>
            </a:r>
            <a:r>
              <a:rPr lang="it-IT" sz="3800" i="1" dirty="0" err="1" smtClean="0">
                <a:solidFill>
                  <a:schemeClr val="bg1"/>
                </a:solidFill>
              </a:rPr>
              <a:t>uropean</a:t>
            </a:r>
            <a:r>
              <a:rPr lang="it-IT" sz="3800" i="1" dirty="0" smtClean="0">
                <a:solidFill>
                  <a:schemeClr val="bg1"/>
                </a:solidFill>
              </a:rPr>
              <a:t> </a:t>
            </a:r>
            <a:r>
              <a:rPr lang="it-IT" sz="3800" i="1" dirty="0" err="1" smtClean="0">
                <a:solidFill>
                  <a:schemeClr val="bg1"/>
                </a:solidFill>
              </a:rPr>
              <a:t>level</a:t>
            </a:r>
            <a:endParaRPr lang="it-IT" sz="3800" i="1" dirty="0">
              <a:solidFill>
                <a:schemeClr val="bg1"/>
              </a:solidFill>
            </a:endParaRPr>
          </a:p>
        </p:txBody>
      </p:sp>
      <p:pic>
        <p:nvPicPr>
          <p:cNvPr id="3" name="Immagine 2"/>
          <p:cNvPicPr>
            <a:picLocks noChangeAspect="1"/>
          </p:cNvPicPr>
          <p:nvPr/>
        </p:nvPicPr>
        <p:blipFill>
          <a:blip r:embed="rId2"/>
          <a:stretch>
            <a:fillRect/>
          </a:stretch>
        </p:blipFill>
        <p:spPr>
          <a:xfrm>
            <a:off x="3491880" y="4365104"/>
            <a:ext cx="2184400" cy="1511300"/>
          </a:xfrm>
          <a:prstGeom prst="rect">
            <a:avLst/>
          </a:prstGeom>
        </p:spPr>
      </p:pic>
    </p:spTree>
    <p:extLst>
      <p:ext uri="{BB962C8B-B14F-4D97-AF65-F5344CB8AC3E}">
        <p14:creationId xmlns:p14="http://schemas.microsoft.com/office/powerpoint/2010/main" val="18946677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7373821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O-REACH_PPT_v1">
  <a:themeElements>
    <a:clrScheme name="Custom 1">
      <a:dk1>
        <a:srgbClr val="000000"/>
      </a:dk1>
      <a:lt1>
        <a:srgbClr val="FFFFFF"/>
      </a:lt1>
      <a:dk2>
        <a:srgbClr val="1E3562"/>
      </a:dk2>
      <a:lt2>
        <a:srgbClr val="E7E6E6"/>
      </a:lt2>
      <a:accent1>
        <a:srgbClr val="8CCBD4"/>
      </a:accent1>
      <a:accent2>
        <a:srgbClr val="3EBEAD"/>
      </a:accent2>
      <a:accent3>
        <a:srgbClr val="007BB9"/>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O-REACH_PPT_Template.potx" id="{05E2112E-9BEA-4242-97EF-D5D4ABE312A3}" vid="{7320C507-B5AF-43CF-94F0-EFE664B2D26C}"/>
    </a:ext>
  </a:extLst>
</a:theme>
</file>

<file path=ppt/theme/theme4.xml><?xml version="1.0" encoding="utf-8"?>
<a:theme xmlns:a="http://schemas.openxmlformats.org/drawingml/2006/main" name="1_Theme New Presidency 4.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Theme New Presidency 4.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PP template Fresh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RESHER PP" id="{C7C0F458-D90B-4250-8914-8437E404B8DE}" vid="{2400F525-AAC1-4C89-8C9E-93EC4570A25F}"/>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5470</TotalTime>
  <Words>4650</Words>
  <Application>Microsoft Office PowerPoint</Application>
  <PresentationFormat>Presentazione su schermo (4:3)</PresentationFormat>
  <Paragraphs>442</Paragraphs>
  <Slides>37</Slides>
  <Notes>17</Notes>
  <HiddenSlides>0</HiddenSlides>
  <MMClips>0</MMClips>
  <ScaleCrop>false</ScaleCrop>
  <HeadingPairs>
    <vt:vector size="6" baseType="variant">
      <vt:variant>
        <vt:lpstr>Caratteri utilizzati</vt:lpstr>
      </vt:variant>
      <vt:variant>
        <vt:i4>17</vt:i4>
      </vt:variant>
      <vt:variant>
        <vt:lpstr>Tema</vt:lpstr>
      </vt:variant>
      <vt:variant>
        <vt:i4>7</vt:i4>
      </vt:variant>
      <vt:variant>
        <vt:lpstr>Titoli diapositive</vt:lpstr>
      </vt:variant>
      <vt:variant>
        <vt:i4>37</vt:i4>
      </vt:variant>
    </vt:vector>
  </HeadingPairs>
  <TitlesOfParts>
    <vt:vector size="61" baseType="lpstr">
      <vt:lpstr>MS PGothic</vt:lpstr>
      <vt:lpstr>MS PGothic</vt:lpstr>
      <vt:lpstr>Arial</vt:lpstr>
      <vt:lpstr>Calibri</vt:lpstr>
      <vt:lpstr>Calibri Light</vt:lpstr>
      <vt:lpstr>Cambria</vt:lpstr>
      <vt:lpstr>Courier New</vt:lpstr>
      <vt:lpstr>Helvetica</vt:lpstr>
      <vt:lpstr>Helvetica </vt:lpstr>
      <vt:lpstr>Helvetica Light</vt:lpstr>
      <vt:lpstr>Lato</vt:lpstr>
      <vt:lpstr>Mangal</vt:lpstr>
      <vt:lpstr>Open Sans</vt:lpstr>
      <vt:lpstr>Segoe UI</vt:lpstr>
      <vt:lpstr>Tahoma</vt:lpstr>
      <vt:lpstr>Times New Roman</vt:lpstr>
      <vt:lpstr>Wingdings</vt:lpstr>
      <vt:lpstr>Tema di Office</vt:lpstr>
      <vt:lpstr>3_Tema di Office</vt:lpstr>
      <vt:lpstr>TO-REACH_PPT_v1</vt:lpstr>
      <vt:lpstr>1_Theme New Presidency 4.3</vt:lpstr>
      <vt:lpstr>2_Theme New Presidency 4.3</vt:lpstr>
      <vt:lpstr>PP template Fresher</vt:lpstr>
      <vt:lpstr>Office Theme</vt:lpstr>
      <vt:lpstr>Presentazione standard di PowerPoint</vt:lpstr>
      <vt:lpstr>Presentazione standard di PowerPoint</vt:lpstr>
      <vt:lpstr>The role of the National Institute of Health of Italy (ISS):  a knowledge creator and a disseminator</vt:lpstr>
      <vt:lpstr>The role of the National Institute of Health of Italy (ISS): knowledge creator and disseminator working together with the Ministry of Health</vt:lpstr>
      <vt:lpstr>The role of the National Institute of Health of Italy (ISS): knowledge creator and disseminator working together with the Ministry of Health</vt:lpstr>
      <vt:lpstr>Presentazione standard di PowerPoint</vt:lpstr>
      <vt:lpstr>Examples of ISS policy support and guidance </vt:lpstr>
      <vt:lpstr>The policy guidance role of the ISS  at the European level</vt:lpstr>
      <vt:lpstr>Presentazione standard di PowerPoint</vt:lpstr>
      <vt:lpstr>Fresher objectives</vt:lpstr>
      <vt:lpstr> FRESHER approach </vt:lpstr>
      <vt:lpstr>Risk Factors Policies (the classical ones)  </vt:lpstr>
      <vt:lpstr>Horizon scanning: From Policies addressing risks factors and diseases   to Policies targeting DISTAL determinants and drivers    </vt:lpstr>
      <vt:lpstr>Presentazione standard di PowerPoint</vt:lpstr>
      <vt:lpstr>Desolation Health Scenario</vt:lpstr>
      <vt:lpstr>The rich get healthier Scenario</vt:lpstr>
      <vt:lpstr>We will health you Scenario</vt:lpstr>
      <vt:lpstr>Healthy together Scenario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Health systems differ widely but face common challenges</vt:lpstr>
      <vt:lpstr>Huge number of Biomedical Innovations are at the Horizon</vt:lpstr>
      <vt:lpstr>Presentazione standard di PowerPoint</vt:lpstr>
      <vt:lpstr>Health Systems and Services Research</vt:lpstr>
      <vt:lpstr>Presentazione standard di PowerPoint</vt:lpstr>
      <vt:lpstr>Presentazione standard di PowerPoint</vt:lpstr>
      <vt:lpstr>Presentazione standard di PowerPoint</vt:lpstr>
      <vt:lpstr>Presentazione standard di PowerPoint</vt:lpstr>
      <vt:lpstr>Enhancing European cooperation:  forward-looking perspective </vt:lpstr>
      <vt:lpstr>The proposal:   A Joint European Initiative on Health Systems and Services Research</vt:lpstr>
      <vt:lpstr>thank you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Giuseppe Furia</dc:creator>
  <cp:lastModifiedBy>Ceccarelli Anna</cp:lastModifiedBy>
  <cp:revision>118</cp:revision>
  <dcterms:created xsi:type="dcterms:W3CDTF">2015-10-01T14:08:06Z</dcterms:created>
  <dcterms:modified xsi:type="dcterms:W3CDTF">2017-10-23T08:59:53Z</dcterms:modified>
</cp:coreProperties>
</file>