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23"/>
  </p:notesMasterIdLst>
  <p:handoutMasterIdLst>
    <p:handoutMasterId r:id="rId24"/>
  </p:handoutMasterIdLst>
  <p:sldIdLst>
    <p:sldId id="2147471618" r:id="rId5"/>
    <p:sldId id="2147471625" r:id="rId6"/>
    <p:sldId id="423" r:id="rId7"/>
    <p:sldId id="257" r:id="rId8"/>
    <p:sldId id="438" r:id="rId9"/>
    <p:sldId id="2147471629" r:id="rId10"/>
    <p:sldId id="258" r:id="rId11"/>
    <p:sldId id="2147471613" r:id="rId12"/>
    <p:sldId id="2147471624" r:id="rId13"/>
    <p:sldId id="428" r:id="rId14"/>
    <p:sldId id="267" r:id="rId15"/>
    <p:sldId id="2147471619" r:id="rId16"/>
    <p:sldId id="331" r:id="rId17"/>
    <p:sldId id="2147471621" r:id="rId18"/>
    <p:sldId id="269" r:id="rId19"/>
    <p:sldId id="2147471622" r:id="rId20"/>
    <p:sldId id="2147471623" r:id="rId21"/>
    <p:sldId id="2147471609"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F3858"/>
    <a:srgbClr val="5AAE45"/>
    <a:srgbClr val="2C70BA"/>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640706A-B2A9-E719-ADFA-EB609B47AD1C}" v="2" dt="2024-10-24T14:33:49.26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571" autoAdjust="0"/>
    <p:restoredTop sz="94657"/>
  </p:normalViewPr>
  <p:slideViewPr>
    <p:cSldViewPr snapToGrid="0">
      <p:cViewPr varScale="1">
        <p:scale>
          <a:sx n="102" d="100"/>
          <a:sy n="102" d="100"/>
        </p:scale>
        <p:origin x="1360" y="176"/>
      </p:cViewPr>
      <p:guideLst/>
    </p:cSldViewPr>
  </p:slideViewPr>
  <p:notesTextViewPr>
    <p:cViewPr>
      <p:scale>
        <a:sx n="1" d="1"/>
        <a:sy n="1" d="1"/>
      </p:scale>
      <p:origin x="0" y="0"/>
    </p:cViewPr>
  </p:notesTextViewPr>
  <p:sorterViewPr>
    <p:cViewPr varScale="1">
      <p:scale>
        <a:sx n="1" d="1"/>
        <a:sy n="1" d="1"/>
      </p:scale>
      <p:origin x="0" y="0"/>
    </p:cViewPr>
  </p:sorterViewPr>
  <p:notesViewPr>
    <p:cSldViewPr snapToGrid="0">
      <p:cViewPr>
        <p:scale>
          <a:sx n="1" d="2"/>
          <a:sy n="1" d="2"/>
        </p:scale>
        <p:origin x="1856" y="10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4E89B42-EB1F-4C46-9AD9-413F86871B23}" type="doc">
      <dgm:prSet loTypeId="urn:microsoft.com/office/officeart/2005/8/layout/hProcess3" loCatId="process" qsTypeId="urn:microsoft.com/office/officeart/2005/8/quickstyle/simple1" qsCatId="simple" csTypeId="urn:microsoft.com/office/officeart/2005/8/colors/colorful3" csCatId="colorful"/>
      <dgm:spPr/>
      <dgm:t>
        <a:bodyPr/>
        <a:lstStyle/>
        <a:p>
          <a:endParaRPr lang="en-US"/>
        </a:p>
      </dgm:t>
    </dgm:pt>
    <dgm:pt modelId="{68974EA1-D692-4D4B-BBBB-F51243969159}">
      <dgm:prSet/>
      <dgm:spPr/>
      <dgm:t>
        <a:bodyPr/>
        <a:lstStyle/>
        <a:p>
          <a:r>
            <a:rPr lang="en-US" b="1" i="0" baseline="0" dirty="0"/>
            <a:t>Thus far….	</a:t>
          </a:r>
          <a:endParaRPr lang="en-US" dirty="0"/>
        </a:p>
      </dgm:t>
    </dgm:pt>
    <dgm:pt modelId="{8E4CF87F-2361-4025-86DF-27BFE236EAC3}" type="parTrans" cxnId="{323475AE-C450-4736-8EF3-DD8B659FFEE9}">
      <dgm:prSet/>
      <dgm:spPr/>
      <dgm:t>
        <a:bodyPr/>
        <a:lstStyle/>
        <a:p>
          <a:endParaRPr lang="en-US"/>
        </a:p>
      </dgm:t>
    </dgm:pt>
    <dgm:pt modelId="{18DBFF94-A523-4FC4-813C-D6B0E5F4799A}" type="sibTrans" cxnId="{323475AE-C450-4736-8EF3-DD8B659FFEE9}">
      <dgm:prSet/>
      <dgm:spPr/>
      <dgm:t>
        <a:bodyPr/>
        <a:lstStyle/>
        <a:p>
          <a:endParaRPr lang="en-US"/>
        </a:p>
      </dgm:t>
    </dgm:pt>
    <dgm:pt modelId="{A0F604B8-8A5F-46B5-940C-F9806EF2A389}">
      <dgm:prSet/>
      <dgm:spPr/>
      <dgm:t>
        <a:bodyPr/>
        <a:lstStyle/>
        <a:p>
          <a:r>
            <a:rPr lang="en-US" b="0" i="0" baseline="0" dirty="0"/>
            <a:t>Average annual air temp. increases, new highs -  0.5</a:t>
          </a:r>
          <a:r>
            <a:rPr lang="en-US" b="0" i="0" baseline="30000" dirty="0"/>
            <a:t> </a:t>
          </a:r>
          <a:r>
            <a:rPr lang="en-US" b="0" i="0" baseline="30000" dirty="0" err="1"/>
            <a:t>o</a:t>
          </a:r>
          <a:r>
            <a:rPr lang="en-US" b="0" i="0" baseline="0" dirty="0" err="1"/>
            <a:t>C</a:t>
          </a:r>
          <a:r>
            <a:rPr lang="en-US" b="0" i="0" baseline="0" dirty="0"/>
            <a:t> higher than previous</a:t>
          </a:r>
          <a:endParaRPr lang="en-US" b="0" dirty="0"/>
        </a:p>
      </dgm:t>
    </dgm:pt>
    <dgm:pt modelId="{3DB5A1E5-85EC-45D0-9913-338C49B1B84C}" type="parTrans" cxnId="{D26B91E0-A7E7-48C2-BA23-AA8A025821C5}">
      <dgm:prSet/>
      <dgm:spPr/>
      <dgm:t>
        <a:bodyPr/>
        <a:lstStyle/>
        <a:p>
          <a:endParaRPr lang="en-US"/>
        </a:p>
      </dgm:t>
    </dgm:pt>
    <dgm:pt modelId="{A2EC2663-840E-4F53-80A3-A798196EAD8E}" type="sibTrans" cxnId="{D26B91E0-A7E7-48C2-BA23-AA8A025821C5}">
      <dgm:prSet/>
      <dgm:spPr/>
      <dgm:t>
        <a:bodyPr/>
        <a:lstStyle/>
        <a:p>
          <a:endParaRPr lang="en-US"/>
        </a:p>
      </dgm:t>
    </dgm:pt>
    <dgm:pt modelId="{3E8232DF-EB10-4D3A-9CCF-5704D9313737}">
      <dgm:prSet/>
      <dgm:spPr/>
      <dgm:t>
        <a:bodyPr/>
        <a:lstStyle/>
        <a:p>
          <a:r>
            <a:rPr lang="en-US" b="0" i="0" baseline="0" dirty="0"/>
            <a:t>Sea level rise 10 cm per 100 </a:t>
          </a:r>
          <a:r>
            <a:rPr lang="en-US" b="0" i="0" baseline="0" dirty="0" err="1"/>
            <a:t>yrs</a:t>
          </a:r>
          <a:endParaRPr lang="en-US" b="0" dirty="0"/>
        </a:p>
      </dgm:t>
    </dgm:pt>
    <dgm:pt modelId="{AABBE76B-0CBF-4338-B5AD-E7C019899DF4}" type="parTrans" cxnId="{535B94D8-D3A8-4B51-BB51-C0A337E41F96}">
      <dgm:prSet/>
      <dgm:spPr/>
      <dgm:t>
        <a:bodyPr/>
        <a:lstStyle/>
        <a:p>
          <a:endParaRPr lang="en-US"/>
        </a:p>
      </dgm:t>
    </dgm:pt>
    <dgm:pt modelId="{800F50A6-DD97-4F56-8153-AC3130E85DB9}" type="sibTrans" cxnId="{535B94D8-D3A8-4B51-BB51-C0A337E41F96}">
      <dgm:prSet/>
      <dgm:spPr/>
      <dgm:t>
        <a:bodyPr/>
        <a:lstStyle/>
        <a:p>
          <a:endParaRPr lang="en-US"/>
        </a:p>
      </dgm:t>
    </dgm:pt>
    <dgm:pt modelId="{2FE01779-83CD-4C1F-AF63-78EE59A8707C}">
      <dgm:prSet/>
      <dgm:spPr/>
      <dgm:t>
        <a:bodyPr/>
        <a:lstStyle/>
        <a:p>
          <a:r>
            <a:rPr lang="en-US" b="0" i="0" baseline="0" dirty="0"/>
            <a:t>Variations in dry/wet spells</a:t>
          </a:r>
          <a:endParaRPr lang="en-US" b="0" dirty="0"/>
        </a:p>
      </dgm:t>
    </dgm:pt>
    <dgm:pt modelId="{30F098F9-BBC1-431E-9D50-476C2ECDCFFE}" type="parTrans" cxnId="{4167ADA8-D01D-4233-92BA-B6EF75FC3855}">
      <dgm:prSet/>
      <dgm:spPr/>
      <dgm:t>
        <a:bodyPr/>
        <a:lstStyle/>
        <a:p>
          <a:endParaRPr lang="en-US"/>
        </a:p>
      </dgm:t>
    </dgm:pt>
    <dgm:pt modelId="{6314FF50-FF06-4479-AA2A-9ED3F3793DAA}" type="sibTrans" cxnId="{4167ADA8-D01D-4233-92BA-B6EF75FC3855}">
      <dgm:prSet/>
      <dgm:spPr/>
      <dgm:t>
        <a:bodyPr/>
        <a:lstStyle/>
        <a:p>
          <a:endParaRPr lang="en-US"/>
        </a:p>
      </dgm:t>
    </dgm:pt>
    <dgm:pt modelId="{9B3EB372-40E5-4BA3-B444-7B7371B27C76}">
      <dgm:prSet/>
      <dgm:spPr/>
      <dgm:t>
        <a:bodyPr/>
        <a:lstStyle/>
        <a:p>
          <a:r>
            <a:rPr lang="en-US" b="0" i="0" baseline="0" dirty="0"/>
            <a:t>Increasing hurricane strength</a:t>
          </a:r>
          <a:endParaRPr lang="en-US" b="0" dirty="0"/>
        </a:p>
      </dgm:t>
    </dgm:pt>
    <dgm:pt modelId="{37D530E5-26C5-4DD0-9F0E-384B18C0989F}" type="parTrans" cxnId="{41630632-1DF8-440E-92C4-A5336FA464A4}">
      <dgm:prSet/>
      <dgm:spPr/>
      <dgm:t>
        <a:bodyPr/>
        <a:lstStyle/>
        <a:p>
          <a:endParaRPr lang="en-US"/>
        </a:p>
      </dgm:t>
    </dgm:pt>
    <dgm:pt modelId="{4FB144B2-65CA-4CEC-A922-A80EDEEDF02A}" type="sibTrans" cxnId="{41630632-1DF8-440E-92C4-A5336FA464A4}">
      <dgm:prSet/>
      <dgm:spPr/>
      <dgm:t>
        <a:bodyPr/>
        <a:lstStyle/>
        <a:p>
          <a:endParaRPr lang="en-US"/>
        </a:p>
      </dgm:t>
    </dgm:pt>
    <dgm:pt modelId="{319023D2-9830-486D-B3FB-E6697D8648C4}" type="pres">
      <dgm:prSet presAssocID="{34E89B42-EB1F-4C46-9AD9-413F86871B23}" presName="Name0" presStyleCnt="0">
        <dgm:presLayoutVars>
          <dgm:dir/>
          <dgm:animLvl val="lvl"/>
          <dgm:resizeHandles val="exact"/>
        </dgm:presLayoutVars>
      </dgm:prSet>
      <dgm:spPr/>
    </dgm:pt>
    <dgm:pt modelId="{BDABE8AB-C59C-466F-BA82-8AE158BA5A38}" type="pres">
      <dgm:prSet presAssocID="{34E89B42-EB1F-4C46-9AD9-413F86871B23}" presName="dummy" presStyleCnt="0"/>
      <dgm:spPr/>
    </dgm:pt>
    <dgm:pt modelId="{5AC77F3A-73B6-4AF4-B1F5-9411C095A70C}" type="pres">
      <dgm:prSet presAssocID="{34E89B42-EB1F-4C46-9AD9-413F86871B23}" presName="linH" presStyleCnt="0"/>
      <dgm:spPr/>
    </dgm:pt>
    <dgm:pt modelId="{A546596B-B9AA-48AE-820D-184BB864064F}" type="pres">
      <dgm:prSet presAssocID="{34E89B42-EB1F-4C46-9AD9-413F86871B23}" presName="padding1" presStyleCnt="0"/>
      <dgm:spPr/>
    </dgm:pt>
    <dgm:pt modelId="{039060F9-22CA-463E-B76F-38CC861DFD75}" type="pres">
      <dgm:prSet presAssocID="{68974EA1-D692-4D4B-BBBB-F51243969159}" presName="linV" presStyleCnt="0"/>
      <dgm:spPr/>
    </dgm:pt>
    <dgm:pt modelId="{2F414947-E6C3-4DCA-BA67-5533397BFD01}" type="pres">
      <dgm:prSet presAssocID="{68974EA1-D692-4D4B-BBBB-F51243969159}" presName="spVertical1" presStyleCnt="0"/>
      <dgm:spPr/>
    </dgm:pt>
    <dgm:pt modelId="{723CE591-05EA-4638-9755-EDA2C715A021}" type="pres">
      <dgm:prSet presAssocID="{68974EA1-D692-4D4B-BBBB-F51243969159}" presName="parTx" presStyleLbl="revTx" presStyleIdx="0" presStyleCnt="2">
        <dgm:presLayoutVars>
          <dgm:chMax val="0"/>
          <dgm:chPref val="0"/>
          <dgm:bulletEnabled val="1"/>
        </dgm:presLayoutVars>
      </dgm:prSet>
      <dgm:spPr/>
    </dgm:pt>
    <dgm:pt modelId="{7ED0D38A-8886-45EE-ADA1-0437481F9F06}" type="pres">
      <dgm:prSet presAssocID="{68974EA1-D692-4D4B-BBBB-F51243969159}" presName="spVertical2" presStyleCnt="0"/>
      <dgm:spPr/>
    </dgm:pt>
    <dgm:pt modelId="{3C99345B-1DCF-404D-8FFD-C8176FDC3F53}" type="pres">
      <dgm:prSet presAssocID="{68974EA1-D692-4D4B-BBBB-F51243969159}" presName="spVertical3" presStyleCnt="0"/>
      <dgm:spPr/>
    </dgm:pt>
    <dgm:pt modelId="{1FC3BC5C-E7CE-436D-9F4B-E1ACC9C93FCF}" type="pres">
      <dgm:prSet presAssocID="{68974EA1-D692-4D4B-BBBB-F51243969159}" presName="desTx" presStyleLbl="revTx" presStyleIdx="1" presStyleCnt="2">
        <dgm:presLayoutVars>
          <dgm:bulletEnabled val="1"/>
        </dgm:presLayoutVars>
      </dgm:prSet>
      <dgm:spPr/>
    </dgm:pt>
    <dgm:pt modelId="{0223FAB6-FDB8-46E3-94EE-2C0BBD10DCD1}" type="pres">
      <dgm:prSet presAssocID="{34E89B42-EB1F-4C46-9AD9-413F86871B23}" presName="padding2" presStyleCnt="0"/>
      <dgm:spPr/>
    </dgm:pt>
    <dgm:pt modelId="{0CA6E1E3-093F-491E-8412-25F6DD2A977A}" type="pres">
      <dgm:prSet presAssocID="{34E89B42-EB1F-4C46-9AD9-413F86871B23}" presName="negArrow" presStyleCnt="0"/>
      <dgm:spPr/>
    </dgm:pt>
    <dgm:pt modelId="{19AD5716-51F1-4C67-BFEF-55F080196512}" type="pres">
      <dgm:prSet presAssocID="{34E89B42-EB1F-4C46-9AD9-413F86871B23}" presName="backgroundArrow" presStyleLbl="node1" presStyleIdx="0" presStyleCnt="1"/>
      <dgm:spPr/>
    </dgm:pt>
  </dgm:ptLst>
  <dgm:cxnLst>
    <dgm:cxn modelId="{FEC46112-26EF-4B54-8FB9-B692EC8273D9}" type="presOf" srcId="{68974EA1-D692-4D4B-BBBB-F51243969159}" destId="{723CE591-05EA-4638-9755-EDA2C715A021}" srcOrd="0" destOrd="0" presId="urn:microsoft.com/office/officeart/2005/8/layout/hProcess3"/>
    <dgm:cxn modelId="{41630632-1DF8-440E-92C4-A5336FA464A4}" srcId="{68974EA1-D692-4D4B-BBBB-F51243969159}" destId="{9B3EB372-40E5-4BA3-B444-7B7371B27C76}" srcOrd="3" destOrd="0" parTransId="{37D530E5-26C5-4DD0-9F0E-384B18C0989F}" sibTransId="{4FB144B2-65CA-4CEC-A922-A80EDEEDF02A}"/>
    <dgm:cxn modelId="{1A170C4F-9706-4CF0-860F-A860F4881181}" type="presOf" srcId="{A0F604B8-8A5F-46B5-940C-F9806EF2A389}" destId="{1FC3BC5C-E7CE-436D-9F4B-E1ACC9C93FCF}" srcOrd="0" destOrd="0" presId="urn:microsoft.com/office/officeart/2005/8/layout/hProcess3"/>
    <dgm:cxn modelId="{D846F166-66C9-4BD0-B778-18169D7E8813}" type="presOf" srcId="{34E89B42-EB1F-4C46-9AD9-413F86871B23}" destId="{319023D2-9830-486D-B3FB-E6697D8648C4}" srcOrd="0" destOrd="0" presId="urn:microsoft.com/office/officeart/2005/8/layout/hProcess3"/>
    <dgm:cxn modelId="{A6A11D76-9076-4FAD-A564-8B9F001F859C}" type="presOf" srcId="{9B3EB372-40E5-4BA3-B444-7B7371B27C76}" destId="{1FC3BC5C-E7CE-436D-9F4B-E1ACC9C93FCF}" srcOrd="0" destOrd="3" presId="urn:microsoft.com/office/officeart/2005/8/layout/hProcess3"/>
    <dgm:cxn modelId="{97FBDD7E-53F1-4A0F-81A6-C31E6DE9E58D}" type="presOf" srcId="{2FE01779-83CD-4C1F-AF63-78EE59A8707C}" destId="{1FC3BC5C-E7CE-436D-9F4B-E1ACC9C93FCF}" srcOrd="0" destOrd="2" presId="urn:microsoft.com/office/officeart/2005/8/layout/hProcess3"/>
    <dgm:cxn modelId="{4167ADA8-D01D-4233-92BA-B6EF75FC3855}" srcId="{68974EA1-D692-4D4B-BBBB-F51243969159}" destId="{2FE01779-83CD-4C1F-AF63-78EE59A8707C}" srcOrd="2" destOrd="0" parTransId="{30F098F9-BBC1-431E-9D50-476C2ECDCFFE}" sibTransId="{6314FF50-FF06-4479-AA2A-9ED3F3793DAA}"/>
    <dgm:cxn modelId="{323475AE-C450-4736-8EF3-DD8B659FFEE9}" srcId="{34E89B42-EB1F-4C46-9AD9-413F86871B23}" destId="{68974EA1-D692-4D4B-BBBB-F51243969159}" srcOrd="0" destOrd="0" parTransId="{8E4CF87F-2361-4025-86DF-27BFE236EAC3}" sibTransId="{18DBFF94-A523-4FC4-813C-D6B0E5F4799A}"/>
    <dgm:cxn modelId="{B64329B0-16A9-4D1E-9720-F7F247A22484}" type="presOf" srcId="{3E8232DF-EB10-4D3A-9CCF-5704D9313737}" destId="{1FC3BC5C-E7CE-436D-9F4B-E1ACC9C93FCF}" srcOrd="0" destOrd="1" presId="urn:microsoft.com/office/officeart/2005/8/layout/hProcess3"/>
    <dgm:cxn modelId="{535B94D8-D3A8-4B51-BB51-C0A337E41F96}" srcId="{68974EA1-D692-4D4B-BBBB-F51243969159}" destId="{3E8232DF-EB10-4D3A-9CCF-5704D9313737}" srcOrd="1" destOrd="0" parTransId="{AABBE76B-0CBF-4338-B5AD-E7C019899DF4}" sibTransId="{800F50A6-DD97-4F56-8153-AC3130E85DB9}"/>
    <dgm:cxn modelId="{D26B91E0-A7E7-48C2-BA23-AA8A025821C5}" srcId="{68974EA1-D692-4D4B-BBBB-F51243969159}" destId="{A0F604B8-8A5F-46B5-940C-F9806EF2A389}" srcOrd="0" destOrd="0" parTransId="{3DB5A1E5-85EC-45D0-9913-338C49B1B84C}" sibTransId="{A2EC2663-840E-4F53-80A3-A798196EAD8E}"/>
    <dgm:cxn modelId="{E635F8EE-5E08-42F7-8C0F-C79AECD63838}" type="presParOf" srcId="{319023D2-9830-486D-B3FB-E6697D8648C4}" destId="{BDABE8AB-C59C-466F-BA82-8AE158BA5A38}" srcOrd="0" destOrd="0" presId="urn:microsoft.com/office/officeart/2005/8/layout/hProcess3"/>
    <dgm:cxn modelId="{F806650E-E2E4-4567-A575-A12E482277A2}" type="presParOf" srcId="{319023D2-9830-486D-B3FB-E6697D8648C4}" destId="{5AC77F3A-73B6-4AF4-B1F5-9411C095A70C}" srcOrd="1" destOrd="0" presId="urn:microsoft.com/office/officeart/2005/8/layout/hProcess3"/>
    <dgm:cxn modelId="{B28CFF51-E9E8-42FB-98EB-C89FB95F0E10}" type="presParOf" srcId="{5AC77F3A-73B6-4AF4-B1F5-9411C095A70C}" destId="{A546596B-B9AA-48AE-820D-184BB864064F}" srcOrd="0" destOrd="0" presId="urn:microsoft.com/office/officeart/2005/8/layout/hProcess3"/>
    <dgm:cxn modelId="{6F95941A-D9F3-41CB-B1E7-899D4981D2D6}" type="presParOf" srcId="{5AC77F3A-73B6-4AF4-B1F5-9411C095A70C}" destId="{039060F9-22CA-463E-B76F-38CC861DFD75}" srcOrd="1" destOrd="0" presId="urn:microsoft.com/office/officeart/2005/8/layout/hProcess3"/>
    <dgm:cxn modelId="{4DFC02B6-1C0C-42A6-863B-3417EDCD167A}" type="presParOf" srcId="{039060F9-22CA-463E-B76F-38CC861DFD75}" destId="{2F414947-E6C3-4DCA-BA67-5533397BFD01}" srcOrd="0" destOrd="0" presId="urn:microsoft.com/office/officeart/2005/8/layout/hProcess3"/>
    <dgm:cxn modelId="{10701C26-B7C3-499E-A8CD-6526A7DE664B}" type="presParOf" srcId="{039060F9-22CA-463E-B76F-38CC861DFD75}" destId="{723CE591-05EA-4638-9755-EDA2C715A021}" srcOrd="1" destOrd="0" presId="urn:microsoft.com/office/officeart/2005/8/layout/hProcess3"/>
    <dgm:cxn modelId="{B32E9656-1211-48C8-AE5C-460DFF5060A9}" type="presParOf" srcId="{039060F9-22CA-463E-B76F-38CC861DFD75}" destId="{7ED0D38A-8886-45EE-ADA1-0437481F9F06}" srcOrd="2" destOrd="0" presId="urn:microsoft.com/office/officeart/2005/8/layout/hProcess3"/>
    <dgm:cxn modelId="{392F5924-C0E1-46AE-A3FB-128E1B8A09FA}" type="presParOf" srcId="{039060F9-22CA-463E-B76F-38CC861DFD75}" destId="{3C99345B-1DCF-404D-8FFD-C8176FDC3F53}" srcOrd="3" destOrd="0" presId="urn:microsoft.com/office/officeart/2005/8/layout/hProcess3"/>
    <dgm:cxn modelId="{14E3404D-D42F-41D4-B24E-D2267A5DAA25}" type="presParOf" srcId="{039060F9-22CA-463E-B76F-38CC861DFD75}" destId="{1FC3BC5C-E7CE-436D-9F4B-E1ACC9C93FCF}" srcOrd="4" destOrd="0" presId="urn:microsoft.com/office/officeart/2005/8/layout/hProcess3"/>
    <dgm:cxn modelId="{F25E24F8-5A00-4954-A62F-CA263D12A0F6}" type="presParOf" srcId="{5AC77F3A-73B6-4AF4-B1F5-9411C095A70C}" destId="{0223FAB6-FDB8-46E3-94EE-2C0BBD10DCD1}" srcOrd="2" destOrd="0" presId="urn:microsoft.com/office/officeart/2005/8/layout/hProcess3"/>
    <dgm:cxn modelId="{5308483B-A44D-4C8F-B02A-9FC1CA746B50}" type="presParOf" srcId="{5AC77F3A-73B6-4AF4-B1F5-9411C095A70C}" destId="{0CA6E1E3-093F-491E-8412-25F6DD2A977A}" srcOrd="3" destOrd="0" presId="urn:microsoft.com/office/officeart/2005/8/layout/hProcess3"/>
    <dgm:cxn modelId="{0E9CA565-8E58-432C-A3C8-22C62A259CE4}" type="presParOf" srcId="{5AC77F3A-73B6-4AF4-B1F5-9411C095A70C}" destId="{19AD5716-51F1-4C67-BFEF-55F080196512}" srcOrd="4" destOrd="0" presId="urn:microsoft.com/office/officeart/2005/8/layout/hProcess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3EBD1F39-6F81-4DB7-80C2-2B96DE5A88D6}" type="doc">
      <dgm:prSet loTypeId="urn:microsoft.com/office/officeart/2008/layout/AscendingPictureAccentProcess" loCatId="process" qsTypeId="urn:microsoft.com/office/officeart/2005/8/quickstyle/simple1" qsCatId="simple" csTypeId="urn:microsoft.com/office/officeart/2005/8/colors/colorful3" csCatId="colorful" phldr="1"/>
      <dgm:spPr/>
      <dgm:t>
        <a:bodyPr/>
        <a:lstStyle/>
        <a:p>
          <a:endParaRPr lang="en-US"/>
        </a:p>
      </dgm:t>
    </dgm:pt>
    <dgm:pt modelId="{8EB0603D-E864-45E2-A59E-8A3D36D07E8D}">
      <dgm:prSet custT="1"/>
      <dgm:spPr>
        <a:xfrm>
          <a:off x="5395234" y="5166405"/>
          <a:ext cx="1945789" cy="521812"/>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0" baseline="0">
              <a:solidFill>
                <a:sysClr val="window" lastClr="FFFFFF"/>
              </a:solidFill>
              <a:latin typeface="Calibri Light" panose="020F0302020204030204"/>
              <a:ea typeface="+mn-ea"/>
              <a:cs typeface="+mn-cs"/>
            </a:rPr>
            <a:t>0.5 - 4.2 </a:t>
          </a:r>
          <a:r>
            <a:rPr lang="en-US" sz="1400" b="1" i="0" baseline="30000">
              <a:solidFill>
                <a:sysClr val="window" lastClr="FFFFFF"/>
              </a:solidFill>
              <a:latin typeface="Calibri Light" panose="020F0302020204030204"/>
              <a:ea typeface="+mn-ea"/>
              <a:cs typeface="+mn-cs"/>
            </a:rPr>
            <a:t>o</a:t>
          </a:r>
          <a:r>
            <a:rPr lang="en-US" sz="1400" b="1" i="0" baseline="0">
              <a:solidFill>
                <a:sysClr val="window" lastClr="FFFFFF"/>
              </a:solidFill>
              <a:latin typeface="Calibri Light" panose="020F0302020204030204"/>
              <a:ea typeface="+mn-ea"/>
              <a:cs typeface="+mn-cs"/>
            </a:rPr>
            <a:t>C from 2010 to 2099</a:t>
          </a:r>
          <a:endParaRPr lang="en-US" sz="1400" dirty="0">
            <a:solidFill>
              <a:sysClr val="window" lastClr="FFFFFF"/>
            </a:solidFill>
            <a:latin typeface="Calibri Light" panose="020F0302020204030204"/>
            <a:ea typeface="+mn-ea"/>
            <a:cs typeface="+mn-cs"/>
          </a:endParaRPr>
        </a:p>
      </dgm:t>
    </dgm:pt>
    <dgm:pt modelId="{3A95BE24-018A-49C9-A650-DBDDBB5FFFA1}" type="parTrans" cxnId="{7319A999-85A3-475E-9C31-475FADE87B70}">
      <dgm:prSet/>
      <dgm:spPr/>
      <dgm:t>
        <a:bodyPr/>
        <a:lstStyle/>
        <a:p>
          <a:endParaRPr lang="en-US" sz="1400">
            <a:latin typeface="+mj-lt"/>
          </a:endParaRPr>
        </a:p>
      </dgm:t>
    </dgm:pt>
    <dgm:pt modelId="{05E7E784-A5CE-4B61-8414-0C7F18B007CE}" type="sibTrans" cxnId="{7319A999-85A3-475E-9C31-475FADE87B70}">
      <dgm:prSet/>
      <dgm:spPr>
        <a:xfrm>
          <a:off x="4855578" y="4655170"/>
          <a:ext cx="902477" cy="902051"/>
        </a:xfrm>
        <a:prstGeom prst="ellipse">
          <a:avLst/>
        </a:prstGeom>
        <a:solidFill>
          <a:srgbClr val="A5A5A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1400">
            <a:latin typeface="+mj-lt"/>
          </a:endParaRPr>
        </a:p>
      </dgm:t>
    </dgm:pt>
    <dgm:pt modelId="{7AEF10D1-131C-47C4-AFE6-BC5160F4B68D}">
      <dgm:prSet custT="1"/>
      <dgm:spPr>
        <a:xfrm>
          <a:off x="7104825" y="4549668"/>
          <a:ext cx="1945789" cy="521812"/>
        </a:xfrm>
        <a:prstGeom prst="roundRect">
          <a:avLst/>
        </a:prstGeom>
        <a:solidFill>
          <a:srgbClr val="A5A5A5">
            <a:hueOff val="677650"/>
            <a:satOff val="25000"/>
            <a:lumOff val="-367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0" baseline="0">
              <a:solidFill>
                <a:sysClr val="window" lastClr="FFFFFF"/>
              </a:solidFill>
              <a:latin typeface="Calibri Light" panose="020F0302020204030204"/>
              <a:ea typeface="+mn-ea"/>
              <a:cs typeface="+mn-cs"/>
            </a:rPr>
            <a:t>Drier mid-year, wetter end of year</a:t>
          </a:r>
          <a:endParaRPr lang="en-US" sz="1400" dirty="0">
            <a:solidFill>
              <a:sysClr val="window" lastClr="FFFFFF"/>
            </a:solidFill>
            <a:latin typeface="Calibri Light" panose="020F0302020204030204"/>
            <a:ea typeface="+mn-ea"/>
            <a:cs typeface="+mn-cs"/>
          </a:endParaRPr>
        </a:p>
      </dgm:t>
    </dgm:pt>
    <dgm:pt modelId="{1A18001A-C3FB-40EF-94C7-25CAA653D559}" type="parTrans" cxnId="{8660D4B5-E348-4212-B1D2-F7E131AF2845}">
      <dgm:prSet/>
      <dgm:spPr/>
      <dgm:t>
        <a:bodyPr/>
        <a:lstStyle/>
        <a:p>
          <a:endParaRPr lang="en-US" sz="1400">
            <a:latin typeface="+mj-lt"/>
          </a:endParaRPr>
        </a:p>
      </dgm:t>
    </dgm:pt>
    <dgm:pt modelId="{2340E8BF-EAA1-469C-A715-D0E529CA14A6}" type="sibTrans" cxnId="{8660D4B5-E348-4212-B1D2-F7E131AF2845}">
      <dgm:prSet/>
      <dgm:spPr>
        <a:xfrm>
          <a:off x="6565170" y="4038433"/>
          <a:ext cx="902477" cy="902051"/>
        </a:xfrm>
        <a:prstGeom prst="ellipse">
          <a:avLst/>
        </a:prstGeom>
        <a:solidFill>
          <a:srgbClr val="A5A5A5">
            <a:tint val="50000"/>
            <a:hueOff val="518559"/>
            <a:satOff val="25000"/>
            <a:lumOff val="496"/>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1400">
            <a:latin typeface="+mj-lt"/>
          </a:endParaRPr>
        </a:p>
      </dgm:t>
    </dgm:pt>
    <dgm:pt modelId="{9120010B-E55F-4D4D-8ABC-4B10F68C866D}">
      <dgm:prSet custT="1"/>
      <dgm:spPr>
        <a:xfrm>
          <a:off x="8031933" y="3658465"/>
          <a:ext cx="1945789" cy="521812"/>
        </a:xfrm>
        <a:prstGeom prst="roundRect">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0" baseline="0">
              <a:solidFill>
                <a:sysClr val="window" lastClr="FFFFFF"/>
              </a:solidFill>
              <a:latin typeface="Calibri Light" panose="020F0302020204030204"/>
              <a:ea typeface="+mn-ea"/>
              <a:cs typeface="+mn-cs"/>
            </a:rPr>
            <a:t>Sea level rise: 35-50 cm over the next 50 years</a:t>
          </a:r>
          <a:endParaRPr lang="en-US" sz="1400" dirty="0">
            <a:solidFill>
              <a:sysClr val="window" lastClr="FFFFFF"/>
            </a:solidFill>
            <a:latin typeface="Calibri Light" panose="020F0302020204030204"/>
            <a:ea typeface="+mn-ea"/>
            <a:cs typeface="+mn-cs"/>
          </a:endParaRPr>
        </a:p>
      </dgm:t>
    </dgm:pt>
    <dgm:pt modelId="{683408E5-7971-4FF0-96DB-8CCCA946D7D6}" type="parTrans" cxnId="{86D1F3D3-2022-4C63-B0E3-28BDB4EFCFB2}">
      <dgm:prSet/>
      <dgm:spPr/>
      <dgm:t>
        <a:bodyPr/>
        <a:lstStyle/>
        <a:p>
          <a:endParaRPr lang="en-US" sz="1400">
            <a:latin typeface="+mj-lt"/>
          </a:endParaRPr>
        </a:p>
      </dgm:t>
    </dgm:pt>
    <dgm:pt modelId="{D53C55EE-039E-4211-8FDB-ADEE3C7AD4C8}" type="sibTrans" cxnId="{86D1F3D3-2022-4C63-B0E3-28BDB4EFCFB2}">
      <dgm:prSet/>
      <dgm:spPr>
        <a:xfrm>
          <a:off x="7492278" y="3147230"/>
          <a:ext cx="902477" cy="902051"/>
        </a:xfrm>
        <a:prstGeom prst="ellipse">
          <a:avLst/>
        </a:prstGeom>
        <a:solidFill>
          <a:srgbClr val="A5A5A5">
            <a:tint val="50000"/>
            <a:hueOff val="1037118"/>
            <a:satOff val="50000"/>
            <a:lumOff val="991"/>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1400">
            <a:latin typeface="+mj-lt"/>
          </a:endParaRPr>
        </a:p>
      </dgm:t>
    </dgm:pt>
    <dgm:pt modelId="{114A7DCF-732E-4EF1-8CB8-D68D88C1CAE4}">
      <dgm:prSet custT="1"/>
      <dgm:spPr>
        <a:xfrm>
          <a:off x="8516328" y="2512864"/>
          <a:ext cx="1945789" cy="521812"/>
        </a:xfrm>
        <a:prstGeom prst="roundRect">
          <a:avLst/>
        </a:prstGeom>
        <a:solidFill>
          <a:srgbClr val="A5A5A5">
            <a:hueOff val="2032949"/>
            <a:satOff val="75000"/>
            <a:lumOff val="-11029"/>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0" baseline="0">
              <a:solidFill>
                <a:sysClr val="window" lastClr="FFFFFF"/>
              </a:solidFill>
              <a:latin typeface="Calibri Light" panose="020F0302020204030204"/>
              <a:ea typeface="+mn-ea"/>
              <a:cs typeface="+mn-cs"/>
            </a:rPr>
            <a:t>More intense tropical storms (10-20% wind speed increase)</a:t>
          </a:r>
          <a:endParaRPr lang="en-US" sz="1400" dirty="0">
            <a:solidFill>
              <a:sysClr val="window" lastClr="FFFFFF"/>
            </a:solidFill>
            <a:latin typeface="Calibri Light" panose="020F0302020204030204"/>
            <a:ea typeface="+mn-ea"/>
            <a:cs typeface="+mn-cs"/>
          </a:endParaRPr>
        </a:p>
      </dgm:t>
    </dgm:pt>
    <dgm:pt modelId="{2F969FF3-5EF2-4382-A838-1B9C018282D6}" type="parTrans" cxnId="{75404E21-8B7E-468E-9677-98718E42A7B5}">
      <dgm:prSet/>
      <dgm:spPr/>
      <dgm:t>
        <a:bodyPr/>
        <a:lstStyle/>
        <a:p>
          <a:endParaRPr lang="en-US" sz="1400">
            <a:latin typeface="+mj-lt"/>
          </a:endParaRPr>
        </a:p>
      </dgm:t>
    </dgm:pt>
    <dgm:pt modelId="{BABAEFF9-38C6-4AF9-A8F0-5A07F4EB5C89}" type="sibTrans" cxnId="{75404E21-8B7E-468E-9677-98718E42A7B5}">
      <dgm:prSet/>
      <dgm:spPr>
        <a:xfrm>
          <a:off x="7976673" y="2001629"/>
          <a:ext cx="902477" cy="902051"/>
        </a:xfrm>
        <a:prstGeom prst="ellipse">
          <a:avLst/>
        </a:prstGeom>
        <a:solidFill>
          <a:srgbClr val="A5A5A5">
            <a:tint val="50000"/>
            <a:hueOff val="1555677"/>
            <a:satOff val="75000"/>
            <a:lumOff val="1487"/>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1400">
            <a:latin typeface="+mj-lt"/>
          </a:endParaRPr>
        </a:p>
      </dgm:t>
    </dgm:pt>
    <dgm:pt modelId="{7D5C3067-773F-41DB-9118-36C2979E144E}">
      <dgm:prSet custT="1"/>
      <dgm:spPr>
        <a:xfrm>
          <a:off x="8785998" y="1346652"/>
          <a:ext cx="1945789" cy="521812"/>
        </a:xfrm>
        <a:prstGeom prst="roundRect">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1400" b="1" i="0" baseline="0">
              <a:solidFill>
                <a:sysClr val="window" lastClr="FFFFFF"/>
              </a:solidFill>
              <a:latin typeface="Calibri Light" panose="020F0302020204030204"/>
              <a:ea typeface="+mn-ea"/>
              <a:cs typeface="+mn-cs"/>
            </a:rPr>
            <a:t>Ocean acidification</a:t>
          </a:r>
          <a:endParaRPr lang="en-US" sz="1400" dirty="0">
            <a:solidFill>
              <a:sysClr val="window" lastClr="FFFFFF"/>
            </a:solidFill>
            <a:latin typeface="Calibri Light" panose="020F0302020204030204"/>
            <a:ea typeface="+mn-ea"/>
            <a:cs typeface="+mn-cs"/>
          </a:endParaRPr>
        </a:p>
      </dgm:t>
    </dgm:pt>
    <dgm:pt modelId="{B46213FE-99C3-4DE7-8D71-FB3891B40A2D}" type="parTrans" cxnId="{FF0907C3-D989-44AF-954D-79DD33E721AD}">
      <dgm:prSet/>
      <dgm:spPr/>
      <dgm:t>
        <a:bodyPr/>
        <a:lstStyle/>
        <a:p>
          <a:endParaRPr lang="en-US" sz="1400">
            <a:latin typeface="+mj-lt"/>
          </a:endParaRPr>
        </a:p>
      </dgm:t>
    </dgm:pt>
    <dgm:pt modelId="{E781F0CC-A031-49D6-945D-4097B92B48D3}" type="sibTrans" cxnId="{FF0907C3-D989-44AF-954D-79DD33E721AD}">
      <dgm:prSet/>
      <dgm:spPr>
        <a:xfrm>
          <a:off x="8246343" y="835417"/>
          <a:ext cx="902477" cy="902051"/>
        </a:xfrm>
        <a:prstGeom prst="ellipse">
          <a:avLst/>
        </a:prstGeom>
        <a:solidFill>
          <a:srgbClr val="A5A5A5">
            <a:tint val="50000"/>
            <a:hueOff val="2074236"/>
            <a:satOff val="100000"/>
            <a:lumOff val="1983"/>
            <a:alphaOff val="0"/>
          </a:srgbClr>
        </a:solidFill>
        <a:ln w="12700" cap="flat" cmpd="sng" algn="ctr">
          <a:solidFill>
            <a:sysClr val="window" lastClr="FFFFFF">
              <a:hueOff val="0"/>
              <a:satOff val="0"/>
              <a:lumOff val="0"/>
              <a:alphaOff val="0"/>
            </a:sysClr>
          </a:solidFill>
          <a:prstDash val="solid"/>
          <a:miter lim="800000"/>
        </a:ln>
        <a:effectLst/>
      </dgm:spPr>
      <dgm:t>
        <a:bodyPr/>
        <a:lstStyle/>
        <a:p>
          <a:endParaRPr lang="en-US" sz="1400">
            <a:latin typeface="+mj-lt"/>
          </a:endParaRPr>
        </a:p>
      </dgm:t>
    </dgm:pt>
    <dgm:pt modelId="{0F8B7960-589A-4DBB-B2E0-9EE094C88DDF}" type="pres">
      <dgm:prSet presAssocID="{3EBD1F39-6F81-4DB7-80C2-2B96DE5A88D6}" presName="Name0" presStyleCnt="0">
        <dgm:presLayoutVars>
          <dgm:chMax val="7"/>
          <dgm:chPref val="7"/>
          <dgm:dir/>
        </dgm:presLayoutVars>
      </dgm:prSet>
      <dgm:spPr/>
    </dgm:pt>
    <dgm:pt modelId="{7F8B5508-1111-4C81-A056-540563E3CEC7}" type="pres">
      <dgm:prSet presAssocID="{3EBD1F39-6F81-4DB7-80C2-2B96DE5A88D6}" presName="dot1" presStyleLbl="alignNode1" presStyleIdx="0" presStyleCnt="15"/>
      <dgm:spPr>
        <a:xfrm>
          <a:off x="6509594" y="4792540"/>
          <a:ext cx="90310" cy="90310"/>
        </a:xfrm>
        <a:prstGeom prst="ellipse">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gm:spPr>
    </dgm:pt>
    <dgm:pt modelId="{F3BB243F-ED5D-48BD-B58B-8AF0C0529914}" type="pres">
      <dgm:prSet presAssocID="{3EBD1F39-6F81-4DB7-80C2-2B96DE5A88D6}" presName="dot2" presStyleLbl="alignNode1" presStyleIdx="1" presStyleCnt="15"/>
      <dgm:spPr>
        <a:xfrm>
          <a:off x="6309395" y="4873904"/>
          <a:ext cx="90310" cy="90310"/>
        </a:xfrm>
        <a:prstGeom prst="ellipse">
          <a:avLst/>
        </a:prstGeom>
        <a:solidFill>
          <a:srgbClr val="A5A5A5">
            <a:hueOff val="193614"/>
            <a:satOff val="7143"/>
            <a:lumOff val="-1050"/>
            <a:alphaOff val="0"/>
          </a:srgbClr>
        </a:solidFill>
        <a:ln w="12700" cap="flat" cmpd="sng" algn="ctr">
          <a:solidFill>
            <a:srgbClr val="A5A5A5">
              <a:hueOff val="193614"/>
              <a:satOff val="7143"/>
              <a:lumOff val="-1050"/>
              <a:alphaOff val="0"/>
            </a:srgbClr>
          </a:solidFill>
          <a:prstDash val="solid"/>
          <a:miter lim="800000"/>
        </a:ln>
        <a:effectLst/>
      </dgm:spPr>
    </dgm:pt>
    <dgm:pt modelId="{3D19F20B-0ACA-4ED2-8B23-CA20917AAA36}" type="pres">
      <dgm:prSet presAssocID="{3EBD1F39-6F81-4DB7-80C2-2B96DE5A88D6}" presName="dot3" presStyleLbl="alignNode1" presStyleIdx="2" presStyleCnt="15"/>
      <dgm:spPr>
        <a:xfrm>
          <a:off x="6104774" y="4941165"/>
          <a:ext cx="90310" cy="90310"/>
        </a:xfrm>
        <a:prstGeom prst="ellipse">
          <a:avLst/>
        </a:prstGeom>
        <a:solidFill>
          <a:srgbClr val="A5A5A5">
            <a:hueOff val="387228"/>
            <a:satOff val="14286"/>
            <a:lumOff val="-2101"/>
            <a:alphaOff val="0"/>
          </a:srgbClr>
        </a:solidFill>
        <a:ln w="12700" cap="flat" cmpd="sng" algn="ctr">
          <a:solidFill>
            <a:srgbClr val="A5A5A5">
              <a:hueOff val="387228"/>
              <a:satOff val="14286"/>
              <a:lumOff val="-2101"/>
              <a:alphaOff val="0"/>
            </a:srgbClr>
          </a:solidFill>
          <a:prstDash val="solid"/>
          <a:miter lim="800000"/>
        </a:ln>
        <a:effectLst/>
      </dgm:spPr>
    </dgm:pt>
    <dgm:pt modelId="{6F75F8C7-72A1-4B58-A0A5-4862E457F170}" type="pres">
      <dgm:prSet presAssocID="{3EBD1F39-6F81-4DB7-80C2-2B96DE5A88D6}" presName="dot4" presStyleLbl="alignNode1" presStyleIdx="3" presStyleCnt="15"/>
      <dgm:spPr>
        <a:xfrm>
          <a:off x="5896996" y="4993237"/>
          <a:ext cx="90310" cy="90310"/>
        </a:xfrm>
        <a:prstGeom prst="ellipse">
          <a:avLst/>
        </a:prstGeom>
        <a:solidFill>
          <a:srgbClr val="A5A5A5">
            <a:hueOff val="580843"/>
            <a:satOff val="21429"/>
            <a:lumOff val="-3151"/>
            <a:alphaOff val="0"/>
          </a:srgbClr>
        </a:solidFill>
        <a:ln w="12700" cap="flat" cmpd="sng" algn="ctr">
          <a:solidFill>
            <a:srgbClr val="A5A5A5">
              <a:hueOff val="580843"/>
              <a:satOff val="21429"/>
              <a:lumOff val="-3151"/>
              <a:alphaOff val="0"/>
            </a:srgbClr>
          </a:solidFill>
          <a:prstDash val="solid"/>
          <a:miter lim="800000"/>
        </a:ln>
        <a:effectLst/>
      </dgm:spPr>
    </dgm:pt>
    <dgm:pt modelId="{52A80213-8CFC-49A7-B098-A83404FBA81D}" type="pres">
      <dgm:prSet presAssocID="{3EBD1F39-6F81-4DB7-80C2-2B96DE5A88D6}" presName="dot5" presStyleLbl="alignNode1" presStyleIdx="4" presStyleCnt="15"/>
      <dgm:spPr>
        <a:xfrm>
          <a:off x="7602167" y="4004940"/>
          <a:ext cx="90310" cy="90310"/>
        </a:xfrm>
        <a:prstGeom prst="ellipse">
          <a:avLst/>
        </a:prstGeom>
        <a:solidFill>
          <a:srgbClr val="A5A5A5">
            <a:hueOff val="774457"/>
            <a:satOff val="28571"/>
            <a:lumOff val="-4202"/>
            <a:alphaOff val="0"/>
          </a:srgbClr>
        </a:solidFill>
        <a:ln w="12700" cap="flat" cmpd="sng" algn="ctr">
          <a:solidFill>
            <a:srgbClr val="A5A5A5">
              <a:hueOff val="774457"/>
              <a:satOff val="28571"/>
              <a:lumOff val="-4202"/>
              <a:alphaOff val="0"/>
            </a:srgbClr>
          </a:solidFill>
          <a:prstDash val="solid"/>
          <a:miter lim="800000"/>
        </a:ln>
        <a:effectLst/>
      </dgm:spPr>
    </dgm:pt>
    <dgm:pt modelId="{CD001282-73F2-4141-910B-E8677D231C28}" type="pres">
      <dgm:prSet presAssocID="{3EBD1F39-6F81-4DB7-80C2-2B96DE5A88D6}" presName="dot6" presStyleLbl="alignNode1" presStyleIdx="5" presStyleCnt="15"/>
      <dgm:spPr>
        <a:xfrm>
          <a:off x="7443649" y="4165498"/>
          <a:ext cx="90310" cy="90310"/>
        </a:xfrm>
        <a:prstGeom prst="ellipse">
          <a:avLst/>
        </a:prstGeom>
        <a:solidFill>
          <a:srgbClr val="A5A5A5">
            <a:hueOff val="968071"/>
            <a:satOff val="35714"/>
            <a:lumOff val="-5252"/>
            <a:alphaOff val="0"/>
          </a:srgbClr>
        </a:solidFill>
        <a:ln w="12700" cap="flat" cmpd="sng" algn="ctr">
          <a:solidFill>
            <a:srgbClr val="A5A5A5">
              <a:hueOff val="968071"/>
              <a:satOff val="35714"/>
              <a:lumOff val="-5252"/>
              <a:alphaOff val="0"/>
            </a:srgbClr>
          </a:solidFill>
          <a:prstDash val="solid"/>
          <a:miter lim="800000"/>
        </a:ln>
        <a:effectLst/>
      </dgm:spPr>
    </dgm:pt>
    <dgm:pt modelId="{B51CC338-5E5F-4F9B-A3F8-F4940EF02985}" type="pres">
      <dgm:prSet presAssocID="{3EBD1F39-6F81-4DB7-80C2-2B96DE5A88D6}" presName="dot7" presStyleLbl="alignNode1" presStyleIdx="6" presStyleCnt="15"/>
      <dgm:spPr>
        <a:xfrm>
          <a:off x="8258342" y="3028576"/>
          <a:ext cx="90310" cy="90310"/>
        </a:xfrm>
        <a:prstGeom prst="ellipse">
          <a:avLst/>
        </a:prstGeom>
        <a:solidFill>
          <a:srgbClr val="A5A5A5">
            <a:hueOff val="1161685"/>
            <a:satOff val="42857"/>
            <a:lumOff val="-6303"/>
            <a:alphaOff val="0"/>
          </a:srgbClr>
        </a:solidFill>
        <a:ln w="12700" cap="flat" cmpd="sng" algn="ctr">
          <a:solidFill>
            <a:srgbClr val="A5A5A5">
              <a:hueOff val="1161685"/>
              <a:satOff val="42857"/>
              <a:lumOff val="-6303"/>
              <a:alphaOff val="0"/>
            </a:srgbClr>
          </a:solidFill>
          <a:prstDash val="solid"/>
          <a:miter lim="800000"/>
        </a:ln>
        <a:effectLst/>
      </dgm:spPr>
    </dgm:pt>
    <dgm:pt modelId="{18B49D77-7C60-41F8-8F40-CEDA9FCB5169}" type="pres">
      <dgm:prSet presAssocID="{3EBD1F39-6F81-4DB7-80C2-2B96DE5A88D6}" presName="dot8" presStyleLbl="alignNode1" presStyleIdx="7" presStyleCnt="15"/>
      <dgm:spPr>
        <a:xfrm>
          <a:off x="8610744" y="1839039"/>
          <a:ext cx="90310" cy="90310"/>
        </a:xfrm>
        <a:prstGeom prst="ellipse">
          <a:avLst/>
        </a:prstGeom>
        <a:solidFill>
          <a:srgbClr val="A5A5A5">
            <a:hueOff val="1355300"/>
            <a:satOff val="50000"/>
            <a:lumOff val="-7353"/>
            <a:alphaOff val="0"/>
          </a:srgbClr>
        </a:solidFill>
        <a:ln w="12700" cap="flat" cmpd="sng" algn="ctr">
          <a:solidFill>
            <a:srgbClr val="A5A5A5">
              <a:hueOff val="1355300"/>
              <a:satOff val="50000"/>
              <a:lumOff val="-7353"/>
              <a:alphaOff val="0"/>
            </a:srgbClr>
          </a:solidFill>
          <a:prstDash val="solid"/>
          <a:miter lim="800000"/>
        </a:ln>
        <a:effectLst/>
      </dgm:spPr>
    </dgm:pt>
    <dgm:pt modelId="{D9A97458-6168-4A42-B448-C1E582C771B3}" type="pres">
      <dgm:prSet presAssocID="{3EBD1F39-6F81-4DB7-80C2-2B96DE5A88D6}" presName="dotArrow1" presStyleLbl="alignNode1" presStyleIdx="8" presStyleCnt="15"/>
      <dgm:spPr>
        <a:xfrm>
          <a:off x="8434543" y="431990"/>
          <a:ext cx="90310" cy="90310"/>
        </a:xfrm>
        <a:prstGeom prst="ellipse">
          <a:avLst/>
        </a:prstGeom>
        <a:solidFill>
          <a:srgbClr val="A5A5A5">
            <a:hueOff val="1548914"/>
            <a:satOff val="57143"/>
            <a:lumOff val="-8403"/>
            <a:alphaOff val="0"/>
          </a:srgbClr>
        </a:solidFill>
        <a:ln w="12700" cap="flat" cmpd="sng" algn="ctr">
          <a:solidFill>
            <a:srgbClr val="A5A5A5">
              <a:hueOff val="1548914"/>
              <a:satOff val="57143"/>
              <a:lumOff val="-8403"/>
              <a:alphaOff val="0"/>
            </a:srgbClr>
          </a:solidFill>
          <a:prstDash val="solid"/>
          <a:miter lim="800000"/>
        </a:ln>
        <a:effectLst/>
      </dgm:spPr>
    </dgm:pt>
    <dgm:pt modelId="{817C6821-AC86-428C-977F-C004F92222E2}" type="pres">
      <dgm:prSet presAssocID="{3EBD1F39-6F81-4DB7-80C2-2B96DE5A88D6}" presName="dotArrow2" presStyleLbl="alignNode1" presStyleIdx="9" presStyleCnt="15"/>
      <dgm:spPr>
        <a:xfrm>
          <a:off x="8565904" y="330556"/>
          <a:ext cx="90310" cy="90310"/>
        </a:xfrm>
        <a:prstGeom prst="ellipse">
          <a:avLst/>
        </a:prstGeom>
        <a:solidFill>
          <a:srgbClr val="A5A5A5">
            <a:hueOff val="1742528"/>
            <a:satOff val="64286"/>
            <a:lumOff val="-9454"/>
            <a:alphaOff val="0"/>
          </a:srgbClr>
        </a:solidFill>
        <a:ln w="12700" cap="flat" cmpd="sng" algn="ctr">
          <a:solidFill>
            <a:srgbClr val="A5A5A5">
              <a:hueOff val="1742528"/>
              <a:satOff val="64286"/>
              <a:lumOff val="-9454"/>
              <a:alphaOff val="0"/>
            </a:srgbClr>
          </a:solidFill>
          <a:prstDash val="solid"/>
          <a:miter lim="800000"/>
        </a:ln>
        <a:effectLst/>
      </dgm:spPr>
    </dgm:pt>
    <dgm:pt modelId="{F98BDB14-9083-4D30-A91C-67D06FF075AA}" type="pres">
      <dgm:prSet presAssocID="{3EBD1F39-6F81-4DB7-80C2-2B96DE5A88D6}" presName="dotArrow3" presStyleLbl="alignNode1" presStyleIdx="10" presStyleCnt="15"/>
      <dgm:spPr>
        <a:xfrm>
          <a:off x="8697266" y="228581"/>
          <a:ext cx="90310" cy="90310"/>
        </a:xfrm>
        <a:prstGeom prst="ellipse">
          <a:avLst/>
        </a:prstGeom>
        <a:solidFill>
          <a:srgbClr val="A5A5A5">
            <a:hueOff val="1936142"/>
            <a:satOff val="71429"/>
            <a:lumOff val="-10504"/>
            <a:alphaOff val="0"/>
          </a:srgbClr>
        </a:solidFill>
        <a:ln w="12700" cap="flat" cmpd="sng" algn="ctr">
          <a:solidFill>
            <a:srgbClr val="A5A5A5">
              <a:hueOff val="1936142"/>
              <a:satOff val="71429"/>
              <a:lumOff val="-10504"/>
              <a:alphaOff val="0"/>
            </a:srgbClr>
          </a:solidFill>
          <a:prstDash val="solid"/>
          <a:miter lim="800000"/>
        </a:ln>
        <a:effectLst/>
      </dgm:spPr>
    </dgm:pt>
    <dgm:pt modelId="{E3B29CE4-33DD-4C4C-BD17-9080124773BB}" type="pres">
      <dgm:prSet presAssocID="{3EBD1F39-6F81-4DB7-80C2-2B96DE5A88D6}" presName="dotArrow4" presStyleLbl="alignNode1" presStyleIdx="11" presStyleCnt="15"/>
      <dgm:spPr>
        <a:xfrm>
          <a:off x="8829259" y="330556"/>
          <a:ext cx="90310" cy="90310"/>
        </a:xfrm>
        <a:prstGeom prst="ellipse">
          <a:avLst/>
        </a:prstGeom>
        <a:solidFill>
          <a:srgbClr val="A5A5A5">
            <a:hueOff val="2129756"/>
            <a:satOff val="78571"/>
            <a:lumOff val="-11555"/>
            <a:alphaOff val="0"/>
          </a:srgbClr>
        </a:solidFill>
        <a:ln w="12700" cap="flat" cmpd="sng" algn="ctr">
          <a:solidFill>
            <a:srgbClr val="A5A5A5">
              <a:hueOff val="2129756"/>
              <a:satOff val="78571"/>
              <a:lumOff val="-11555"/>
              <a:alphaOff val="0"/>
            </a:srgbClr>
          </a:solidFill>
          <a:prstDash val="solid"/>
          <a:miter lim="800000"/>
        </a:ln>
        <a:effectLst/>
      </dgm:spPr>
    </dgm:pt>
    <dgm:pt modelId="{49C93FE8-A9C6-414D-9D3B-0DAFEF74D04F}" type="pres">
      <dgm:prSet presAssocID="{3EBD1F39-6F81-4DB7-80C2-2B96DE5A88D6}" presName="dotArrow5" presStyleLbl="alignNode1" presStyleIdx="12" presStyleCnt="15"/>
      <dgm:spPr>
        <a:xfrm>
          <a:off x="8960620" y="431990"/>
          <a:ext cx="90310" cy="90310"/>
        </a:xfrm>
        <a:prstGeom prst="ellipse">
          <a:avLst/>
        </a:prstGeom>
        <a:solidFill>
          <a:srgbClr val="A5A5A5">
            <a:hueOff val="2323371"/>
            <a:satOff val="85714"/>
            <a:lumOff val="-12605"/>
            <a:alphaOff val="0"/>
          </a:srgbClr>
        </a:solidFill>
        <a:ln w="12700" cap="flat" cmpd="sng" algn="ctr">
          <a:solidFill>
            <a:srgbClr val="A5A5A5">
              <a:hueOff val="2323371"/>
              <a:satOff val="85714"/>
              <a:lumOff val="-12605"/>
              <a:alphaOff val="0"/>
            </a:srgbClr>
          </a:solidFill>
          <a:prstDash val="solid"/>
          <a:miter lim="800000"/>
        </a:ln>
        <a:effectLst/>
      </dgm:spPr>
    </dgm:pt>
    <dgm:pt modelId="{EC7CDFD9-2601-49E9-98CE-04D10BB21D12}" type="pres">
      <dgm:prSet presAssocID="{3EBD1F39-6F81-4DB7-80C2-2B96DE5A88D6}" presName="dotArrow6" presStyleLbl="alignNode1" presStyleIdx="13" presStyleCnt="15"/>
      <dgm:spPr>
        <a:xfrm>
          <a:off x="8697266" y="443381"/>
          <a:ext cx="90310" cy="90310"/>
        </a:xfrm>
        <a:prstGeom prst="ellipse">
          <a:avLst/>
        </a:prstGeom>
        <a:solidFill>
          <a:srgbClr val="A5A5A5">
            <a:hueOff val="2516985"/>
            <a:satOff val="92857"/>
            <a:lumOff val="-13656"/>
            <a:alphaOff val="0"/>
          </a:srgbClr>
        </a:solidFill>
        <a:ln w="12700" cap="flat" cmpd="sng" algn="ctr">
          <a:solidFill>
            <a:srgbClr val="A5A5A5">
              <a:hueOff val="2516985"/>
              <a:satOff val="92857"/>
              <a:lumOff val="-13656"/>
              <a:alphaOff val="0"/>
            </a:srgbClr>
          </a:solidFill>
          <a:prstDash val="solid"/>
          <a:miter lim="800000"/>
        </a:ln>
        <a:effectLst/>
      </dgm:spPr>
    </dgm:pt>
    <dgm:pt modelId="{73FB136A-1ED9-47BD-AC38-1F47A4FC7D01}" type="pres">
      <dgm:prSet presAssocID="{3EBD1F39-6F81-4DB7-80C2-2B96DE5A88D6}" presName="dotArrow7" presStyleLbl="alignNode1" presStyleIdx="14" presStyleCnt="15"/>
      <dgm:spPr>
        <a:xfrm>
          <a:off x="8697266" y="658181"/>
          <a:ext cx="90310" cy="90310"/>
        </a:xfrm>
        <a:prstGeom prst="ellipse">
          <a:avLst/>
        </a:prstGeom>
        <a:solidFill>
          <a:srgbClr val="A5A5A5">
            <a:hueOff val="2710599"/>
            <a:satOff val="100000"/>
            <a:lumOff val="-14706"/>
            <a:alphaOff val="0"/>
          </a:srgbClr>
        </a:solidFill>
        <a:ln w="12700" cap="flat" cmpd="sng" algn="ctr">
          <a:solidFill>
            <a:srgbClr val="A5A5A5">
              <a:hueOff val="2710599"/>
              <a:satOff val="100000"/>
              <a:lumOff val="-14706"/>
              <a:alphaOff val="0"/>
            </a:srgbClr>
          </a:solidFill>
          <a:prstDash val="solid"/>
          <a:miter lim="800000"/>
        </a:ln>
        <a:effectLst/>
      </dgm:spPr>
    </dgm:pt>
    <dgm:pt modelId="{DA3DE5E9-72EA-4B7D-8FB2-CA116BF3CA32}" type="pres">
      <dgm:prSet presAssocID="{8EB0603D-E864-45E2-A59E-8A3D36D07E8D}" presName="parTx1" presStyleLbl="node1" presStyleIdx="0" presStyleCnt="5"/>
      <dgm:spPr/>
    </dgm:pt>
    <dgm:pt modelId="{395C78AA-EAD4-4DB7-9DCB-CA6AF3739ADA}" type="pres">
      <dgm:prSet presAssocID="{05E7E784-A5CE-4B61-8414-0C7F18B007CE}" presName="picture1" presStyleCnt="0"/>
      <dgm:spPr/>
    </dgm:pt>
    <dgm:pt modelId="{34F1E9E5-01E9-43BF-8D3E-904DDD501E8A}" type="pres">
      <dgm:prSet presAssocID="{05E7E784-A5CE-4B61-8414-0C7F18B007CE}" presName="imageRepeatNode" presStyleLbl="fgImgPlace1" presStyleIdx="0" presStyleCnt="5"/>
      <dgm:spPr/>
    </dgm:pt>
    <dgm:pt modelId="{214C97DA-EDE9-42DA-AFFD-8A5B27271FFF}" type="pres">
      <dgm:prSet presAssocID="{7AEF10D1-131C-47C4-AFE6-BC5160F4B68D}" presName="parTx2" presStyleLbl="node1" presStyleIdx="1" presStyleCnt="5"/>
      <dgm:spPr/>
    </dgm:pt>
    <dgm:pt modelId="{0A9926F0-4357-4EBB-83C3-ED7255D16B9D}" type="pres">
      <dgm:prSet presAssocID="{2340E8BF-EAA1-469C-A715-D0E529CA14A6}" presName="picture2" presStyleCnt="0"/>
      <dgm:spPr/>
    </dgm:pt>
    <dgm:pt modelId="{9BCE93A0-A6E2-4BBC-935B-B8D9BBABA4A9}" type="pres">
      <dgm:prSet presAssocID="{2340E8BF-EAA1-469C-A715-D0E529CA14A6}" presName="imageRepeatNode" presStyleLbl="fgImgPlace1" presStyleIdx="1" presStyleCnt="5"/>
      <dgm:spPr/>
    </dgm:pt>
    <dgm:pt modelId="{223F168D-508D-4524-BB7A-898BB2382B00}" type="pres">
      <dgm:prSet presAssocID="{9120010B-E55F-4D4D-8ABC-4B10F68C866D}" presName="parTx3" presStyleLbl="node1" presStyleIdx="2" presStyleCnt="5"/>
      <dgm:spPr/>
    </dgm:pt>
    <dgm:pt modelId="{192C783C-094A-494E-B92C-7BFDDCAF8A3D}" type="pres">
      <dgm:prSet presAssocID="{D53C55EE-039E-4211-8FDB-ADEE3C7AD4C8}" presName="picture3" presStyleCnt="0"/>
      <dgm:spPr/>
    </dgm:pt>
    <dgm:pt modelId="{67177D92-B1FC-4CEC-B272-0BE1573D8D6F}" type="pres">
      <dgm:prSet presAssocID="{D53C55EE-039E-4211-8FDB-ADEE3C7AD4C8}" presName="imageRepeatNode" presStyleLbl="fgImgPlace1" presStyleIdx="2" presStyleCnt="5"/>
      <dgm:spPr/>
    </dgm:pt>
    <dgm:pt modelId="{025AAA0B-3BE9-44AB-AA5E-AE0A482B098F}" type="pres">
      <dgm:prSet presAssocID="{114A7DCF-732E-4EF1-8CB8-D68D88C1CAE4}" presName="parTx4" presStyleLbl="node1" presStyleIdx="3" presStyleCnt="5"/>
      <dgm:spPr/>
    </dgm:pt>
    <dgm:pt modelId="{C9A298E3-F42B-4B51-9693-56F7D504F8FC}" type="pres">
      <dgm:prSet presAssocID="{BABAEFF9-38C6-4AF9-A8F0-5A07F4EB5C89}" presName="picture4" presStyleCnt="0"/>
      <dgm:spPr/>
    </dgm:pt>
    <dgm:pt modelId="{C48610F2-BC5B-4D37-9362-FEBC6A8931E9}" type="pres">
      <dgm:prSet presAssocID="{BABAEFF9-38C6-4AF9-A8F0-5A07F4EB5C89}" presName="imageRepeatNode" presStyleLbl="fgImgPlace1" presStyleIdx="3" presStyleCnt="5"/>
      <dgm:spPr/>
    </dgm:pt>
    <dgm:pt modelId="{E2A917E2-B619-4D1D-AAB2-959B07FAC22A}" type="pres">
      <dgm:prSet presAssocID="{7D5C3067-773F-41DB-9118-36C2979E144E}" presName="parTx5" presStyleLbl="node1" presStyleIdx="4" presStyleCnt="5"/>
      <dgm:spPr/>
    </dgm:pt>
    <dgm:pt modelId="{3C51F592-4B74-45E5-8677-FAEF763E1D67}" type="pres">
      <dgm:prSet presAssocID="{E781F0CC-A031-49D6-945D-4097B92B48D3}" presName="picture5" presStyleCnt="0"/>
      <dgm:spPr/>
    </dgm:pt>
    <dgm:pt modelId="{5A5F41A3-3BBA-46E8-9823-CB897CB89843}" type="pres">
      <dgm:prSet presAssocID="{E781F0CC-A031-49D6-945D-4097B92B48D3}" presName="imageRepeatNode" presStyleLbl="fgImgPlace1" presStyleIdx="4" presStyleCnt="5"/>
      <dgm:spPr/>
    </dgm:pt>
  </dgm:ptLst>
  <dgm:cxnLst>
    <dgm:cxn modelId="{C724D608-3AE7-4E23-A565-1F317ACA3772}" type="presOf" srcId="{05E7E784-A5CE-4B61-8414-0C7F18B007CE}" destId="{34F1E9E5-01E9-43BF-8D3E-904DDD501E8A}" srcOrd="0" destOrd="0" presId="urn:microsoft.com/office/officeart/2008/layout/AscendingPictureAccentProcess"/>
    <dgm:cxn modelId="{75404E21-8B7E-468E-9677-98718E42A7B5}" srcId="{3EBD1F39-6F81-4DB7-80C2-2B96DE5A88D6}" destId="{114A7DCF-732E-4EF1-8CB8-D68D88C1CAE4}" srcOrd="3" destOrd="0" parTransId="{2F969FF3-5EF2-4382-A838-1B9C018282D6}" sibTransId="{BABAEFF9-38C6-4AF9-A8F0-5A07F4EB5C89}"/>
    <dgm:cxn modelId="{1B2E5624-D672-40A5-9963-1F8A30957434}" type="presOf" srcId="{2340E8BF-EAA1-469C-A715-D0E529CA14A6}" destId="{9BCE93A0-A6E2-4BBC-935B-B8D9BBABA4A9}" srcOrd="0" destOrd="0" presId="urn:microsoft.com/office/officeart/2008/layout/AscendingPictureAccentProcess"/>
    <dgm:cxn modelId="{09736735-1D4B-46B8-9761-ABE008184117}" type="presOf" srcId="{E781F0CC-A031-49D6-945D-4097B92B48D3}" destId="{5A5F41A3-3BBA-46E8-9823-CB897CB89843}" srcOrd="0" destOrd="0" presId="urn:microsoft.com/office/officeart/2008/layout/AscendingPictureAccentProcess"/>
    <dgm:cxn modelId="{7C7D964E-3E35-4534-96F0-5D52A323AAA0}" type="presOf" srcId="{8EB0603D-E864-45E2-A59E-8A3D36D07E8D}" destId="{DA3DE5E9-72EA-4B7D-8FB2-CA116BF3CA32}" srcOrd="0" destOrd="0" presId="urn:microsoft.com/office/officeart/2008/layout/AscendingPictureAccentProcess"/>
    <dgm:cxn modelId="{04BF105C-E74D-4E0F-9FFB-7FAD75984CC7}" type="presOf" srcId="{7D5C3067-773F-41DB-9118-36C2979E144E}" destId="{E2A917E2-B619-4D1D-AAB2-959B07FAC22A}" srcOrd="0" destOrd="0" presId="urn:microsoft.com/office/officeart/2008/layout/AscendingPictureAccentProcess"/>
    <dgm:cxn modelId="{7B989862-2FBA-4D02-95A1-B1BBF00F8805}" type="presOf" srcId="{7AEF10D1-131C-47C4-AFE6-BC5160F4B68D}" destId="{214C97DA-EDE9-42DA-AFFD-8A5B27271FFF}" srcOrd="0" destOrd="0" presId="urn:microsoft.com/office/officeart/2008/layout/AscendingPictureAccentProcess"/>
    <dgm:cxn modelId="{A32A4465-628C-457E-85B9-0B5F74D11FB7}" type="presOf" srcId="{D53C55EE-039E-4211-8FDB-ADEE3C7AD4C8}" destId="{67177D92-B1FC-4CEC-B272-0BE1573D8D6F}" srcOrd="0" destOrd="0" presId="urn:microsoft.com/office/officeart/2008/layout/AscendingPictureAccentProcess"/>
    <dgm:cxn modelId="{687A9970-6858-4FB0-B91F-2AB101526EA6}" type="presOf" srcId="{BABAEFF9-38C6-4AF9-A8F0-5A07F4EB5C89}" destId="{C48610F2-BC5B-4D37-9362-FEBC6A8931E9}" srcOrd="0" destOrd="0" presId="urn:microsoft.com/office/officeart/2008/layout/AscendingPictureAccentProcess"/>
    <dgm:cxn modelId="{EA8B0394-9173-4AC2-97BA-3181CF826BFD}" type="presOf" srcId="{9120010B-E55F-4D4D-8ABC-4B10F68C866D}" destId="{223F168D-508D-4524-BB7A-898BB2382B00}" srcOrd="0" destOrd="0" presId="urn:microsoft.com/office/officeart/2008/layout/AscendingPictureAccentProcess"/>
    <dgm:cxn modelId="{7319A999-85A3-475E-9C31-475FADE87B70}" srcId="{3EBD1F39-6F81-4DB7-80C2-2B96DE5A88D6}" destId="{8EB0603D-E864-45E2-A59E-8A3D36D07E8D}" srcOrd="0" destOrd="0" parTransId="{3A95BE24-018A-49C9-A650-DBDDBB5FFFA1}" sibTransId="{05E7E784-A5CE-4B61-8414-0C7F18B007CE}"/>
    <dgm:cxn modelId="{8660D4B5-E348-4212-B1D2-F7E131AF2845}" srcId="{3EBD1F39-6F81-4DB7-80C2-2B96DE5A88D6}" destId="{7AEF10D1-131C-47C4-AFE6-BC5160F4B68D}" srcOrd="1" destOrd="0" parTransId="{1A18001A-C3FB-40EF-94C7-25CAA653D559}" sibTransId="{2340E8BF-EAA1-469C-A715-D0E529CA14A6}"/>
    <dgm:cxn modelId="{FF0907C3-D989-44AF-954D-79DD33E721AD}" srcId="{3EBD1F39-6F81-4DB7-80C2-2B96DE5A88D6}" destId="{7D5C3067-773F-41DB-9118-36C2979E144E}" srcOrd="4" destOrd="0" parTransId="{B46213FE-99C3-4DE7-8D71-FB3891B40A2D}" sibTransId="{E781F0CC-A031-49D6-945D-4097B92B48D3}"/>
    <dgm:cxn modelId="{86D1F3D3-2022-4C63-B0E3-28BDB4EFCFB2}" srcId="{3EBD1F39-6F81-4DB7-80C2-2B96DE5A88D6}" destId="{9120010B-E55F-4D4D-8ABC-4B10F68C866D}" srcOrd="2" destOrd="0" parTransId="{683408E5-7971-4FF0-96DB-8CCCA946D7D6}" sibTransId="{D53C55EE-039E-4211-8FDB-ADEE3C7AD4C8}"/>
    <dgm:cxn modelId="{FAE819D7-7BE4-4C3C-9DE7-C7EF964D800D}" type="presOf" srcId="{3EBD1F39-6F81-4DB7-80C2-2B96DE5A88D6}" destId="{0F8B7960-589A-4DBB-B2E0-9EE094C88DDF}" srcOrd="0" destOrd="0" presId="urn:microsoft.com/office/officeart/2008/layout/AscendingPictureAccentProcess"/>
    <dgm:cxn modelId="{59BE61FD-228B-4151-AC35-72514EF6A6E1}" type="presOf" srcId="{114A7DCF-732E-4EF1-8CB8-D68D88C1CAE4}" destId="{025AAA0B-3BE9-44AB-AA5E-AE0A482B098F}" srcOrd="0" destOrd="0" presId="urn:microsoft.com/office/officeart/2008/layout/AscendingPictureAccentProcess"/>
    <dgm:cxn modelId="{E61396FF-8904-4F8F-A501-DB98A772F721}" type="presParOf" srcId="{0F8B7960-589A-4DBB-B2E0-9EE094C88DDF}" destId="{7F8B5508-1111-4C81-A056-540563E3CEC7}" srcOrd="0" destOrd="0" presId="urn:microsoft.com/office/officeart/2008/layout/AscendingPictureAccentProcess"/>
    <dgm:cxn modelId="{AA5FD1C2-4664-47F5-A3BB-6B218C46CEE9}" type="presParOf" srcId="{0F8B7960-589A-4DBB-B2E0-9EE094C88DDF}" destId="{F3BB243F-ED5D-48BD-B58B-8AF0C0529914}" srcOrd="1" destOrd="0" presId="urn:microsoft.com/office/officeart/2008/layout/AscendingPictureAccentProcess"/>
    <dgm:cxn modelId="{A780C662-6871-45EB-AFE6-74EBE283F347}" type="presParOf" srcId="{0F8B7960-589A-4DBB-B2E0-9EE094C88DDF}" destId="{3D19F20B-0ACA-4ED2-8B23-CA20917AAA36}" srcOrd="2" destOrd="0" presId="urn:microsoft.com/office/officeart/2008/layout/AscendingPictureAccentProcess"/>
    <dgm:cxn modelId="{B32AD371-1682-497D-8FF5-629940F2733F}" type="presParOf" srcId="{0F8B7960-589A-4DBB-B2E0-9EE094C88DDF}" destId="{6F75F8C7-72A1-4B58-A0A5-4862E457F170}" srcOrd="3" destOrd="0" presId="urn:microsoft.com/office/officeart/2008/layout/AscendingPictureAccentProcess"/>
    <dgm:cxn modelId="{A61C7C8A-4A9C-4303-8F53-33B73A7690F6}" type="presParOf" srcId="{0F8B7960-589A-4DBB-B2E0-9EE094C88DDF}" destId="{52A80213-8CFC-49A7-B098-A83404FBA81D}" srcOrd="4" destOrd="0" presId="urn:microsoft.com/office/officeart/2008/layout/AscendingPictureAccentProcess"/>
    <dgm:cxn modelId="{B3E4D27E-5B39-485D-B9DB-B0EEE49BB402}" type="presParOf" srcId="{0F8B7960-589A-4DBB-B2E0-9EE094C88DDF}" destId="{CD001282-73F2-4141-910B-E8677D231C28}" srcOrd="5" destOrd="0" presId="urn:microsoft.com/office/officeart/2008/layout/AscendingPictureAccentProcess"/>
    <dgm:cxn modelId="{DE6488F9-6D8C-4474-B33E-837243FF27A5}" type="presParOf" srcId="{0F8B7960-589A-4DBB-B2E0-9EE094C88DDF}" destId="{B51CC338-5E5F-4F9B-A3F8-F4940EF02985}" srcOrd="6" destOrd="0" presId="urn:microsoft.com/office/officeart/2008/layout/AscendingPictureAccentProcess"/>
    <dgm:cxn modelId="{4D478C17-4858-48F0-843E-37692AE7538B}" type="presParOf" srcId="{0F8B7960-589A-4DBB-B2E0-9EE094C88DDF}" destId="{18B49D77-7C60-41F8-8F40-CEDA9FCB5169}" srcOrd="7" destOrd="0" presId="urn:microsoft.com/office/officeart/2008/layout/AscendingPictureAccentProcess"/>
    <dgm:cxn modelId="{CC9008A1-1B5B-45E3-B172-F7E929E349B4}" type="presParOf" srcId="{0F8B7960-589A-4DBB-B2E0-9EE094C88DDF}" destId="{D9A97458-6168-4A42-B448-C1E582C771B3}" srcOrd="8" destOrd="0" presId="urn:microsoft.com/office/officeart/2008/layout/AscendingPictureAccentProcess"/>
    <dgm:cxn modelId="{8B4DC69C-4556-4377-A755-E5279B4B7FAA}" type="presParOf" srcId="{0F8B7960-589A-4DBB-B2E0-9EE094C88DDF}" destId="{817C6821-AC86-428C-977F-C004F92222E2}" srcOrd="9" destOrd="0" presId="urn:microsoft.com/office/officeart/2008/layout/AscendingPictureAccentProcess"/>
    <dgm:cxn modelId="{1038F894-9801-4FDF-B49F-19022777033F}" type="presParOf" srcId="{0F8B7960-589A-4DBB-B2E0-9EE094C88DDF}" destId="{F98BDB14-9083-4D30-A91C-67D06FF075AA}" srcOrd="10" destOrd="0" presId="urn:microsoft.com/office/officeart/2008/layout/AscendingPictureAccentProcess"/>
    <dgm:cxn modelId="{1A823392-6A1C-4746-8DC2-F44418FCD360}" type="presParOf" srcId="{0F8B7960-589A-4DBB-B2E0-9EE094C88DDF}" destId="{E3B29CE4-33DD-4C4C-BD17-9080124773BB}" srcOrd="11" destOrd="0" presId="urn:microsoft.com/office/officeart/2008/layout/AscendingPictureAccentProcess"/>
    <dgm:cxn modelId="{DFF65443-6102-4661-936E-D5A48441FD78}" type="presParOf" srcId="{0F8B7960-589A-4DBB-B2E0-9EE094C88DDF}" destId="{49C93FE8-A9C6-414D-9D3B-0DAFEF74D04F}" srcOrd="12" destOrd="0" presId="urn:microsoft.com/office/officeart/2008/layout/AscendingPictureAccentProcess"/>
    <dgm:cxn modelId="{73602C5C-1855-4652-BBBE-11037B09848C}" type="presParOf" srcId="{0F8B7960-589A-4DBB-B2E0-9EE094C88DDF}" destId="{EC7CDFD9-2601-49E9-98CE-04D10BB21D12}" srcOrd="13" destOrd="0" presId="urn:microsoft.com/office/officeart/2008/layout/AscendingPictureAccentProcess"/>
    <dgm:cxn modelId="{D4F8AF8C-8B82-4333-95E6-364D106A4C0A}" type="presParOf" srcId="{0F8B7960-589A-4DBB-B2E0-9EE094C88DDF}" destId="{73FB136A-1ED9-47BD-AC38-1F47A4FC7D01}" srcOrd="14" destOrd="0" presId="urn:microsoft.com/office/officeart/2008/layout/AscendingPictureAccentProcess"/>
    <dgm:cxn modelId="{6E5FFD4F-5D52-4DB4-8118-AC66685E187E}" type="presParOf" srcId="{0F8B7960-589A-4DBB-B2E0-9EE094C88DDF}" destId="{DA3DE5E9-72EA-4B7D-8FB2-CA116BF3CA32}" srcOrd="15" destOrd="0" presId="urn:microsoft.com/office/officeart/2008/layout/AscendingPictureAccentProcess"/>
    <dgm:cxn modelId="{07AFAAFA-CBD2-4E8D-821A-7F9EEF4D3CB6}" type="presParOf" srcId="{0F8B7960-589A-4DBB-B2E0-9EE094C88DDF}" destId="{395C78AA-EAD4-4DB7-9DCB-CA6AF3739ADA}" srcOrd="16" destOrd="0" presId="urn:microsoft.com/office/officeart/2008/layout/AscendingPictureAccentProcess"/>
    <dgm:cxn modelId="{9EA77056-35F6-4C89-AFA4-6D35836EC87D}" type="presParOf" srcId="{395C78AA-EAD4-4DB7-9DCB-CA6AF3739ADA}" destId="{34F1E9E5-01E9-43BF-8D3E-904DDD501E8A}" srcOrd="0" destOrd="0" presId="urn:microsoft.com/office/officeart/2008/layout/AscendingPictureAccentProcess"/>
    <dgm:cxn modelId="{0BFB3B38-E54F-4313-9E8B-2987BE3A43B3}" type="presParOf" srcId="{0F8B7960-589A-4DBB-B2E0-9EE094C88DDF}" destId="{214C97DA-EDE9-42DA-AFFD-8A5B27271FFF}" srcOrd="17" destOrd="0" presId="urn:microsoft.com/office/officeart/2008/layout/AscendingPictureAccentProcess"/>
    <dgm:cxn modelId="{46EF4525-D55E-447F-86DC-3E6028BEC697}" type="presParOf" srcId="{0F8B7960-589A-4DBB-B2E0-9EE094C88DDF}" destId="{0A9926F0-4357-4EBB-83C3-ED7255D16B9D}" srcOrd="18" destOrd="0" presId="urn:microsoft.com/office/officeart/2008/layout/AscendingPictureAccentProcess"/>
    <dgm:cxn modelId="{8F17D9BA-F8B0-474C-A664-A55DD19DAA67}" type="presParOf" srcId="{0A9926F0-4357-4EBB-83C3-ED7255D16B9D}" destId="{9BCE93A0-A6E2-4BBC-935B-B8D9BBABA4A9}" srcOrd="0" destOrd="0" presId="urn:microsoft.com/office/officeart/2008/layout/AscendingPictureAccentProcess"/>
    <dgm:cxn modelId="{44B2CFEA-6922-4BA2-95F7-FC13F95940C2}" type="presParOf" srcId="{0F8B7960-589A-4DBB-B2E0-9EE094C88DDF}" destId="{223F168D-508D-4524-BB7A-898BB2382B00}" srcOrd="19" destOrd="0" presId="urn:microsoft.com/office/officeart/2008/layout/AscendingPictureAccentProcess"/>
    <dgm:cxn modelId="{0B6BA03E-445B-4340-9BA2-B80422859BA4}" type="presParOf" srcId="{0F8B7960-589A-4DBB-B2E0-9EE094C88DDF}" destId="{192C783C-094A-494E-B92C-7BFDDCAF8A3D}" srcOrd="20" destOrd="0" presId="urn:microsoft.com/office/officeart/2008/layout/AscendingPictureAccentProcess"/>
    <dgm:cxn modelId="{70F1EB05-E751-4FF3-AB8B-C4B752CC8912}" type="presParOf" srcId="{192C783C-094A-494E-B92C-7BFDDCAF8A3D}" destId="{67177D92-B1FC-4CEC-B272-0BE1573D8D6F}" srcOrd="0" destOrd="0" presId="urn:microsoft.com/office/officeart/2008/layout/AscendingPictureAccentProcess"/>
    <dgm:cxn modelId="{C73004F2-0FCC-4CEB-92C1-3AEC303908EC}" type="presParOf" srcId="{0F8B7960-589A-4DBB-B2E0-9EE094C88DDF}" destId="{025AAA0B-3BE9-44AB-AA5E-AE0A482B098F}" srcOrd="21" destOrd="0" presId="urn:microsoft.com/office/officeart/2008/layout/AscendingPictureAccentProcess"/>
    <dgm:cxn modelId="{92B0C46B-DBD6-4FF8-9CE2-1245FAAA52A1}" type="presParOf" srcId="{0F8B7960-589A-4DBB-B2E0-9EE094C88DDF}" destId="{C9A298E3-F42B-4B51-9693-56F7D504F8FC}" srcOrd="22" destOrd="0" presId="urn:microsoft.com/office/officeart/2008/layout/AscendingPictureAccentProcess"/>
    <dgm:cxn modelId="{F5222278-3EE5-4660-B1A5-4709CE39EEFD}" type="presParOf" srcId="{C9A298E3-F42B-4B51-9693-56F7D504F8FC}" destId="{C48610F2-BC5B-4D37-9362-FEBC6A8931E9}" srcOrd="0" destOrd="0" presId="urn:microsoft.com/office/officeart/2008/layout/AscendingPictureAccentProcess"/>
    <dgm:cxn modelId="{D89352AC-6796-4EDF-A40E-29D4DC4D02DF}" type="presParOf" srcId="{0F8B7960-589A-4DBB-B2E0-9EE094C88DDF}" destId="{E2A917E2-B619-4D1D-AAB2-959B07FAC22A}" srcOrd="23" destOrd="0" presId="urn:microsoft.com/office/officeart/2008/layout/AscendingPictureAccentProcess"/>
    <dgm:cxn modelId="{C60D35AA-5C8B-4480-BEF6-082DFDABC92F}" type="presParOf" srcId="{0F8B7960-589A-4DBB-B2E0-9EE094C88DDF}" destId="{3C51F592-4B74-45E5-8677-FAEF763E1D67}" srcOrd="24" destOrd="0" presId="urn:microsoft.com/office/officeart/2008/layout/AscendingPictureAccentProcess"/>
    <dgm:cxn modelId="{5A1BE1E3-25B5-41B2-8B2C-E59812257207}" type="presParOf" srcId="{3C51F592-4B74-45E5-8677-FAEF763E1D67}" destId="{5A5F41A3-3BBA-46E8-9823-CB897CB89843}" srcOrd="0" destOrd="0" presId="urn:microsoft.com/office/officeart/2008/layout/AscendingPictureAccentProcess"/>
  </dgm:cxnLst>
  <dgm:bg>
    <a:noFill/>
  </dgm:bg>
  <dgm:whole/>
  <dgm:extLst>
    <a:ext uri="http://schemas.microsoft.com/office/drawing/2008/diagram">
      <dsp:dataModelExt xmlns:dsp="http://schemas.microsoft.com/office/drawing/2008/diagram" relId="rId13"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0D74C3F2-C590-4387-A71A-DEC2747F1896}" type="doc">
      <dgm:prSet loTypeId="urn:microsoft.com/office/officeart/2005/8/layout/hList1" loCatId="list" qsTypeId="urn:microsoft.com/office/officeart/2005/8/quickstyle/simple1" qsCatId="simple" csTypeId="urn:microsoft.com/office/officeart/2005/8/colors/colorful4" csCatId="colorful" phldr="1"/>
      <dgm:spPr/>
      <dgm:t>
        <a:bodyPr/>
        <a:lstStyle/>
        <a:p>
          <a:endParaRPr lang="en-US"/>
        </a:p>
      </dgm:t>
    </dgm:pt>
    <dgm:pt modelId="{52834604-019C-4853-86EF-34033E4B855F}">
      <dgm:prSet custT="1"/>
      <dgm:spPr>
        <a:xfrm>
          <a:off x="3660" y="47475"/>
          <a:ext cx="3568531" cy="870586"/>
        </a:xfrm>
        <a:prstGeom prst="rect">
          <a:avLst/>
        </a:prstGeom>
      </dgm:spPr>
      <dgm:t>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Caribbean populations/health systems remain highly vulnerable to impacts from climate change</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5AF5621C-607C-4378-BEF7-4EFE9B60100D}" type="parTrans" cxnId="{331665CC-B119-445F-8181-C2EB58AAC73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5EF1C13-AF00-464A-AB3C-A43DF77B8400}" type="sibTrans" cxnId="{331665CC-B119-445F-8181-C2EB58AAC73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721CA66-C968-4A3A-8661-4865C6B3D680}">
      <dgm:prSet/>
      <dgm:spPr>
        <a:xfrm>
          <a:off x="3660" y="918062"/>
          <a:ext cx="3568531" cy="4199850"/>
        </a:xfrm>
        <a:prstGeom prst="rect">
          <a:avLst/>
        </a:prstGeom>
      </dgm:spPr>
      <dgm:t>
        <a:bodyPr/>
        <a:lstStyle/>
        <a:p>
          <a:pPr>
            <a:buChar char="•"/>
          </a:pPr>
          <a:r>
            <a:rPr lang="en-US" dirty="0">
              <a:latin typeface="Calibri" panose="020F0502020204030204" pitchFamily="34" charset="0"/>
              <a:ea typeface="Calibri" panose="020F0502020204030204" pitchFamily="34" charset="0"/>
              <a:cs typeface="Calibri" panose="020F0502020204030204" pitchFamily="34" charset="0"/>
            </a:rPr>
            <a:t>Can affect health through the following two main pathways:</a:t>
          </a:r>
        </a:p>
      </dgm:t>
    </dgm:pt>
    <dgm:pt modelId="{C2C666BD-9879-4BD6-A257-4372AF50487D}" type="parTrans" cxnId="{F436F7EA-E702-4619-87CA-5D8226466D5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DDDF738F-55D5-40B9-9806-8A10410387CC}" type="sibTrans" cxnId="{F436F7EA-E702-4619-87CA-5D8226466D5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27D046F-898E-4F83-8EC2-55C4229DD55E}">
      <dgm:prSet custT="1"/>
      <dgm:spPr>
        <a:xfrm>
          <a:off x="4071785" y="47475"/>
          <a:ext cx="3568531" cy="870586"/>
        </a:xfrm>
        <a:prstGeom prst="rect">
          <a:avLst/>
        </a:prstGeom>
      </dgm:spPr>
      <dgm:t>
        <a:bodyPr/>
        <a:lstStyle/>
        <a:p>
          <a:pPr>
            <a:buNone/>
          </a:pPr>
          <a:r>
            <a:rPr lang="en-US" sz="2000" b="1" dirty="0">
              <a:latin typeface="Calibri" panose="020F0502020204030204" pitchFamily="34" charset="0"/>
              <a:ea typeface="Calibri" panose="020F0502020204030204" pitchFamily="34" charset="0"/>
              <a:cs typeface="Calibri" panose="020F0502020204030204" pitchFamily="34" charset="0"/>
            </a:rPr>
            <a:t>Effects mediated via natural systems e.g. extreme weather and climate events</a:t>
          </a:r>
          <a:endParaRPr lang="en-US" sz="2000" dirty="0">
            <a:latin typeface="Calibri" panose="020F0502020204030204" pitchFamily="34" charset="0"/>
            <a:ea typeface="Calibri" panose="020F0502020204030204" pitchFamily="34" charset="0"/>
            <a:cs typeface="Calibri" panose="020F0502020204030204" pitchFamily="34" charset="0"/>
          </a:endParaRPr>
        </a:p>
      </dgm:t>
    </dgm:pt>
    <dgm:pt modelId="{0111F180-7ED0-4D27-9DD2-C7B60C57410F}" type="parTrans" cxnId="{BA4FBD74-5DB3-4248-8ACC-7DAB90E2F1F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5EE7254-2CD8-4CAD-A8BB-3D3E072C0E95}" type="sibTrans" cxnId="{BA4FBD74-5DB3-4248-8ACC-7DAB90E2F1F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54FA32A6-A30C-4BA9-A19D-15FE97C5F51E}">
      <dgm:prSet/>
      <dgm:spPr>
        <a:xfrm>
          <a:off x="4071785"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Hurricanes, floods, droughts, h</a:t>
          </a:r>
          <a:r>
            <a:rPr lang="en-US" b="0" i="0" baseline="0">
              <a:latin typeface="Calibri" panose="020F0502020204030204" pitchFamily="34" charset="0"/>
              <a:ea typeface="Calibri" panose="020F0502020204030204" pitchFamily="34" charset="0"/>
              <a:cs typeface="Calibri" panose="020F0502020204030204" pitchFamily="34" charset="0"/>
            </a:rPr>
            <a:t>eat waves, Saharan dust incursions</a:t>
          </a:r>
          <a:endParaRPr lang="en-US">
            <a:latin typeface="Calibri" panose="020F0502020204030204" pitchFamily="34" charset="0"/>
            <a:ea typeface="Calibri" panose="020F0502020204030204" pitchFamily="34" charset="0"/>
            <a:cs typeface="Calibri" panose="020F0502020204030204" pitchFamily="34" charset="0"/>
          </a:endParaRPr>
        </a:p>
      </dgm:t>
    </dgm:pt>
    <dgm:pt modelId="{5F74731B-600A-4977-AC94-D254A23C6417}" type="parTrans" cxnId="{7D6EE7F4-34D9-42F8-9CBF-B991FDC039B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1AA5ACA-4F5B-440A-B2BF-4171C181DCB7}" type="sibTrans" cxnId="{7D6EE7F4-34D9-42F8-9CBF-B991FDC039B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03F2DA9E-ABCD-4184-9777-B54309EBF5BA}">
      <dgm:prSet/>
      <dgm:spPr>
        <a:xfrm>
          <a:off x="4071785"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Effects on human health and social development in the Caribbean region</a:t>
          </a:r>
        </a:p>
      </dgm:t>
    </dgm:pt>
    <dgm:pt modelId="{21267532-3597-41C1-9767-4DE7CE5F1619}" type="parTrans" cxnId="{804103EF-30C1-4750-9471-56637E92989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80484CE-5932-45B7-AAC2-EB6E211B84CB}" type="sibTrans" cxnId="{804103EF-30C1-4750-9471-56637E92989F}">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04D61FE-5A15-4530-9F05-2304EDC7E141}">
      <dgm:prSet/>
      <dgm:spPr>
        <a:xfrm>
          <a:off x="4071785" y="918062"/>
          <a:ext cx="3568531" cy="4199850"/>
        </a:xfrm>
        <a:prstGeom prst="rect">
          <a:avLst/>
        </a:prstGeom>
      </dgm:spPr>
      <dgm:t>
        <a:bodyPr/>
        <a:lstStyle/>
        <a:p>
          <a:pPr>
            <a:buChar char="•"/>
          </a:pPr>
          <a:r>
            <a:rPr lang="en-US" dirty="0">
              <a:latin typeface="Calibri" panose="020F0502020204030204" pitchFamily="34" charset="0"/>
              <a:ea typeface="Calibri" panose="020F0502020204030204" pitchFamily="34" charset="0"/>
              <a:cs typeface="Calibri" panose="020F0502020204030204" pitchFamily="34" charset="0"/>
            </a:rPr>
            <a:t>Water availability and safety, poor air quality, food safety and security</a:t>
          </a:r>
        </a:p>
      </dgm:t>
    </dgm:pt>
    <dgm:pt modelId="{5362B655-1B40-4AAD-83A6-933C4FBE1CA4}" type="parTrans" cxnId="{9981633B-4741-4CAB-8411-9622038C3DD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647536F-B532-45F9-B2C0-7BBFE46D21EA}" type="sibTrans" cxnId="{9981633B-4741-4CAB-8411-9622038C3DD2}">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F6C66C7-E561-4BEA-AC13-8BC8169BD14E}">
      <dgm:prSet/>
      <dgm:spPr>
        <a:xfrm>
          <a:off x="4071785" y="918062"/>
          <a:ext cx="3568531" cy="4199850"/>
        </a:xfrm>
        <a:prstGeom prst="rect">
          <a:avLst/>
        </a:prstGeom>
      </dgm:spPr>
      <dgm:t>
        <a:bodyPr/>
        <a:lstStyle/>
        <a:p>
          <a:pPr>
            <a:buChar char="•"/>
          </a:pPr>
          <a:r>
            <a:rPr lang="en-US" b="0" i="0" baseline="0" dirty="0">
              <a:latin typeface="Calibri" panose="020F0502020204030204" pitchFamily="34" charset="0"/>
              <a:ea typeface="Calibri" panose="020F0502020204030204" pitchFamily="34" charset="0"/>
              <a:cs typeface="Calibri" panose="020F0502020204030204" pitchFamily="34" charset="0"/>
            </a:rPr>
            <a:t>Adverse health outcomes: respiratory complications, heat-induced morbidity, outbreaks of vector-, food- and water-borne diseases, injuries, fatalities, mental health</a:t>
          </a:r>
          <a:endParaRPr lang="en-US" dirty="0">
            <a:latin typeface="Calibri" panose="020F0502020204030204" pitchFamily="34" charset="0"/>
            <a:ea typeface="Calibri" panose="020F0502020204030204" pitchFamily="34" charset="0"/>
            <a:cs typeface="Calibri" panose="020F0502020204030204" pitchFamily="34" charset="0"/>
          </a:endParaRPr>
        </a:p>
      </dgm:t>
    </dgm:pt>
    <dgm:pt modelId="{5A7E890E-02EC-4DC8-AAD5-BF8B080105F1}" type="parTrans" cxnId="{6B745838-CC58-440F-A73F-D05C81DFE28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F0080F4-C18F-415C-B7F0-ABD494AA707B}" type="sibTrans" cxnId="{6B745838-CC58-440F-A73F-D05C81DFE28A}">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5E8DFAC-C612-4EBD-AE2D-A7F2693A5F2F}">
      <dgm:prSet/>
      <dgm:spPr>
        <a:xfrm>
          <a:off x="4071785" y="918062"/>
          <a:ext cx="3568531" cy="4199850"/>
        </a:xfrm>
        <a:prstGeom prst="rect">
          <a:avLst/>
        </a:prstGeom>
      </dgm:spPr>
      <dgm:t>
        <a:bodyPr/>
        <a:lstStyle/>
        <a:p>
          <a:pPr>
            <a:buChar char="•"/>
          </a:pPr>
          <a:r>
            <a:rPr lang="en-US" dirty="0">
              <a:latin typeface="Calibri" panose="020F0502020204030204" pitchFamily="34" charset="0"/>
              <a:ea typeface="Calibri" panose="020F0502020204030204" pitchFamily="34" charset="0"/>
              <a:cs typeface="Calibri" panose="020F0502020204030204" pitchFamily="34" charset="0"/>
            </a:rPr>
            <a:t>Current low emphasis on gender considerations</a:t>
          </a:r>
        </a:p>
      </dgm:t>
    </dgm:pt>
    <dgm:pt modelId="{A9D3287F-30AD-44F5-9C55-49DF5FA01B86}" type="parTrans" cxnId="{89682545-14F6-4AE0-9405-3F7C76D9693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157B8DE-4864-4D07-ABE0-7EB1FF5DBFF4}" type="sibTrans" cxnId="{89682545-14F6-4AE0-9405-3F7C76D9693C}">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AE922CD1-4203-44BF-9D97-A3EB55E0B171}">
      <dgm:prSet custT="1"/>
      <dgm:spPr>
        <a:xfrm>
          <a:off x="8139910" y="47475"/>
          <a:ext cx="3568531" cy="870586"/>
        </a:xfrm>
        <a:prstGeom prst="rect">
          <a:avLst/>
        </a:prstGeom>
      </dgm:spPr>
      <dgm:t>
        <a:bodyPr/>
        <a:lstStyle/>
        <a:p>
          <a:pPr>
            <a:buNone/>
          </a:pPr>
          <a:r>
            <a:rPr lang="en-US" sz="2000" b="1">
              <a:latin typeface="Calibri" panose="020F0502020204030204" pitchFamily="34" charset="0"/>
              <a:ea typeface="Calibri" panose="020F0502020204030204" pitchFamily="34" charset="0"/>
              <a:cs typeface="Calibri" panose="020F0502020204030204" pitchFamily="34" charset="0"/>
            </a:rPr>
            <a:t>Effects mediated via human systems</a:t>
          </a:r>
          <a:endParaRPr lang="en-US" sz="2000">
            <a:latin typeface="Calibri" panose="020F0502020204030204" pitchFamily="34" charset="0"/>
            <a:ea typeface="Calibri" panose="020F0502020204030204" pitchFamily="34" charset="0"/>
            <a:cs typeface="Calibri" panose="020F0502020204030204" pitchFamily="34" charset="0"/>
          </a:endParaRPr>
        </a:p>
      </dgm:t>
    </dgm:pt>
    <dgm:pt modelId="{96795031-A825-44BA-B05C-508AEA280DBE}" type="parTrans" cxnId="{4C3EA095-BB3B-421F-8283-B8E275E2009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721663C-742E-44E1-90DB-766B1551EAEE}" type="sibTrans" cxnId="{4C3EA095-BB3B-421F-8283-B8E275E2009E}">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361AAC03-368A-477F-9350-69BF346C156F}">
      <dgm:prSet/>
      <dgm:spPr>
        <a:xfrm>
          <a:off x="8139910"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Migration/displacement of populations</a:t>
          </a:r>
        </a:p>
      </dgm:t>
    </dgm:pt>
    <dgm:pt modelId="{FE76AD06-975E-420D-A19C-D56F0A125E94}" type="parTrans" cxnId="{248F0483-D774-4D36-8117-500C2A4BB80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65CEAA1E-7CF4-44F9-B677-D4CC51134DBA}" type="sibTrans" cxnId="{248F0483-D774-4D36-8117-500C2A4BB803}">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719CF25A-CB08-44D1-8E39-D0AE820AD4D7}">
      <dgm:prSet/>
      <dgm:spPr>
        <a:xfrm>
          <a:off x="8139910"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Loss of livelihood, poverty</a:t>
          </a:r>
        </a:p>
      </dgm:t>
    </dgm:pt>
    <dgm:pt modelId="{0CF6D87C-6A16-4821-A85F-05CB90EC6F1F}" type="parTrans" cxnId="{1D18D171-7688-4202-9A8F-D8531987747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C5687BC7-A0BD-4BC5-9B94-F2A2A04FA1CC}" type="sibTrans" cxnId="{1D18D171-7688-4202-9A8F-D8531987747D}">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1AAAE764-BA20-427A-9891-93AA4C9B3294}">
      <dgm:prSet/>
      <dgm:spPr>
        <a:xfrm>
          <a:off x="8139910"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Lost/reduced work capacity and productivity</a:t>
          </a:r>
        </a:p>
      </dgm:t>
    </dgm:pt>
    <dgm:pt modelId="{633908AC-E432-4FDF-8803-CA7487BD7626}" type="parTrans" cxnId="{0A466A11-E855-4169-8B14-76D3D1348D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F3190E72-7698-4B35-9717-81FAD1191F5D}" type="sibTrans" cxnId="{0A466A11-E855-4169-8B14-76D3D1348D60}">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461A0C41-C25E-4CD7-9C96-C7D44C3FA8BC}">
      <dgm:prSet/>
      <dgm:spPr>
        <a:xfrm>
          <a:off x="8139910" y="918062"/>
          <a:ext cx="3568531" cy="4199850"/>
        </a:xfrm>
        <a:prstGeom prst="rect">
          <a:avLst/>
        </a:prstGeom>
      </dgm:spPr>
      <dgm:t>
        <a:bodyPr/>
        <a:lstStyle/>
        <a:p>
          <a:pPr>
            <a:buChar char="•"/>
          </a:pPr>
          <a:r>
            <a:rPr lang="en-US">
              <a:latin typeface="Calibri" panose="020F0502020204030204" pitchFamily="34" charset="0"/>
              <a:ea typeface="Calibri" panose="020F0502020204030204" pitchFamily="34" charset="0"/>
              <a:cs typeface="Calibri" panose="020F0502020204030204" pitchFamily="34" charset="0"/>
            </a:rPr>
            <a:t>Inability to attain the Sustainable Development Goals (SDGs)</a:t>
          </a:r>
        </a:p>
      </dgm:t>
    </dgm:pt>
    <dgm:pt modelId="{24610E0F-D84B-469E-9091-BA9A34E4E54E}" type="parTrans" cxnId="{3FEDB509-DDDB-4393-8E51-5142CA03A85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B43FAFDD-3C62-49BD-B089-E83771110F27}" type="sibTrans" cxnId="{3FEDB509-DDDB-4393-8E51-5142CA03A85B}">
      <dgm:prSet/>
      <dgm:spPr/>
      <dgm:t>
        <a:bodyPr/>
        <a:lstStyle/>
        <a:p>
          <a:endParaRPr lang="en-US">
            <a:latin typeface="Calibri" panose="020F0502020204030204" pitchFamily="34" charset="0"/>
            <a:ea typeface="Calibri" panose="020F0502020204030204" pitchFamily="34" charset="0"/>
            <a:cs typeface="Calibri" panose="020F0502020204030204" pitchFamily="34" charset="0"/>
          </a:endParaRPr>
        </a:p>
      </dgm:t>
    </dgm:pt>
    <dgm:pt modelId="{9E80E034-512C-4C0D-B610-A1A76F6F4947}" type="pres">
      <dgm:prSet presAssocID="{0D74C3F2-C590-4387-A71A-DEC2747F1896}" presName="Name0" presStyleCnt="0">
        <dgm:presLayoutVars>
          <dgm:dir/>
          <dgm:animLvl val="lvl"/>
          <dgm:resizeHandles val="exact"/>
        </dgm:presLayoutVars>
      </dgm:prSet>
      <dgm:spPr/>
    </dgm:pt>
    <dgm:pt modelId="{2F89881B-2DF7-4AE2-8317-90B4BB0162A3}" type="pres">
      <dgm:prSet presAssocID="{52834604-019C-4853-86EF-34033E4B855F}" presName="composite" presStyleCnt="0"/>
      <dgm:spPr/>
    </dgm:pt>
    <dgm:pt modelId="{5B787A57-7C6F-4F40-9F18-DA760643078E}" type="pres">
      <dgm:prSet presAssocID="{52834604-019C-4853-86EF-34033E4B855F}" presName="parTx" presStyleLbl="alignNode1" presStyleIdx="0" presStyleCnt="3">
        <dgm:presLayoutVars>
          <dgm:chMax val="0"/>
          <dgm:chPref val="0"/>
          <dgm:bulletEnabled val="1"/>
        </dgm:presLayoutVars>
      </dgm:prSet>
      <dgm:spPr/>
    </dgm:pt>
    <dgm:pt modelId="{6C3AE085-D981-4EB8-A464-F228B2E85EED}" type="pres">
      <dgm:prSet presAssocID="{52834604-019C-4853-86EF-34033E4B855F}" presName="desTx" presStyleLbl="alignAccFollowNode1" presStyleIdx="0" presStyleCnt="3">
        <dgm:presLayoutVars>
          <dgm:bulletEnabled val="1"/>
        </dgm:presLayoutVars>
      </dgm:prSet>
      <dgm:spPr/>
    </dgm:pt>
    <dgm:pt modelId="{9B8B0992-0525-406B-B719-CD21769BC529}" type="pres">
      <dgm:prSet presAssocID="{D5EF1C13-AF00-464A-AB3C-A43DF77B8400}" presName="space" presStyleCnt="0"/>
      <dgm:spPr/>
    </dgm:pt>
    <dgm:pt modelId="{D817A795-9EFF-4CD7-98A0-FBA447C8843F}" type="pres">
      <dgm:prSet presAssocID="{127D046F-898E-4F83-8EC2-55C4229DD55E}" presName="composite" presStyleCnt="0"/>
      <dgm:spPr/>
    </dgm:pt>
    <dgm:pt modelId="{DD3FDB40-AD2C-452A-BC4A-D83C24842956}" type="pres">
      <dgm:prSet presAssocID="{127D046F-898E-4F83-8EC2-55C4229DD55E}" presName="parTx" presStyleLbl="alignNode1" presStyleIdx="1" presStyleCnt="3">
        <dgm:presLayoutVars>
          <dgm:chMax val="0"/>
          <dgm:chPref val="0"/>
          <dgm:bulletEnabled val="1"/>
        </dgm:presLayoutVars>
      </dgm:prSet>
      <dgm:spPr/>
    </dgm:pt>
    <dgm:pt modelId="{4767E816-5159-488A-B12E-A4CE7E2A7081}" type="pres">
      <dgm:prSet presAssocID="{127D046F-898E-4F83-8EC2-55C4229DD55E}" presName="desTx" presStyleLbl="alignAccFollowNode1" presStyleIdx="1" presStyleCnt="3" custScaleY="100000">
        <dgm:presLayoutVars>
          <dgm:bulletEnabled val="1"/>
        </dgm:presLayoutVars>
      </dgm:prSet>
      <dgm:spPr/>
    </dgm:pt>
    <dgm:pt modelId="{97EC1C55-7403-404A-B00C-3EB1C7A926F3}" type="pres">
      <dgm:prSet presAssocID="{45EE7254-2CD8-4CAD-A8BB-3D3E072C0E95}" presName="space" presStyleCnt="0"/>
      <dgm:spPr/>
    </dgm:pt>
    <dgm:pt modelId="{23C836E7-49C5-460F-BAEE-3DBCAEF1423A}" type="pres">
      <dgm:prSet presAssocID="{AE922CD1-4203-44BF-9D97-A3EB55E0B171}" presName="composite" presStyleCnt="0"/>
      <dgm:spPr/>
    </dgm:pt>
    <dgm:pt modelId="{71F76903-187B-488E-90CC-47BEBB16AD53}" type="pres">
      <dgm:prSet presAssocID="{AE922CD1-4203-44BF-9D97-A3EB55E0B171}" presName="parTx" presStyleLbl="alignNode1" presStyleIdx="2" presStyleCnt="3">
        <dgm:presLayoutVars>
          <dgm:chMax val="0"/>
          <dgm:chPref val="0"/>
          <dgm:bulletEnabled val="1"/>
        </dgm:presLayoutVars>
      </dgm:prSet>
      <dgm:spPr/>
    </dgm:pt>
    <dgm:pt modelId="{AE29D6EB-5C1D-4EED-A0FD-23443267EC77}" type="pres">
      <dgm:prSet presAssocID="{AE922CD1-4203-44BF-9D97-A3EB55E0B171}" presName="desTx" presStyleLbl="alignAccFollowNode1" presStyleIdx="2" presStyleCnt="3">
        <dgm:presLayoutVars>
          <dgm:bulletEnabled val="1"/>
        </dgm:presLayoutVars>
      </dgm:prSet>
      <dgm:spPr/>
    </dgm:pt>
  </dgm:ptLst>
  <dgm:cxnLst>
    <dgm:cxn modelId="{3FEDB509-DDDB-4393-8E51-5142CA03A85B}" srcId="{AE922CD1-4203-44BF-9D97-A3EB55E0B171}" destId="{461A0C41-C25E-4CD7-9C96-C7D44C3FA8BC}" srcOrd="3" destOrd="0" parTransId="{24610E0F-D84B-469E-9091-BA9A34E4E54E}" sibTransId="{B43FAFDD-3C62-49BD-B089-E83771110F27}"/>
    <dgm:cxn modelId="{0A466A11-E855-4169-8B14-76D3D1348D60}" srcId="{AE922CD1-4203-44BF-9D97-A3EB55E0B171}" destId="{1AAAE764-BA20-427A-9891-93AA4C9B3294}" srcOrd="2" destOrd="0" parTransId="{633908AC-E432-4FDF-8803-CA7487BD7626}" sibTransId="{F3190E72-7698-4B35-9717-81FAD1191F5D}"/>
    <dgm:cxn modelId="{A65C4737-C952-4E47-BEA9-AC15A43E3F66}" type="presOf" srcId="{1AAAE764-BA20-427A-9891-93AA4C9B3294}" destId="{AE29D6EB-5C1D-4EED-A0FD-23443267EC77}" srcOrd="0" destOrd="2" presId="urn:microsoft.com/office/officeart/2005/8/layout/hList1"/>
    <dgm:cxn modelId="{1830F937-5FD3-498A-BCC9-A44CA836C437}" type="presOf" srcId="{104D61FE-5A15-4530-9F05-2304EDC7E141}" destId="{4767E816-5159-488A-B12E-A4CE7E2A7081}" srcOrd="0" destOrd="2" presId="urn:microsoft.com/office/officeart/2005/8/layout/hList1"/>
    <dgm:cxn modelId="{6B745838-CC58-440F-A73F-D05C81DFE28A}" srcId="{03F2DA9E-ABCD-4184-9777-B54309EBF5BA}" destId="{FF6C66C7-E561-4BEA-AC13-8BC8169BD14E}" srcOrd="1" destOrd="0" parTransId="{5A7E890E-02EC-4DC8-AAD5-BF8B080105F1}" sibTransId="{3F0080F4-C18F-415C-B7F0-ABD494AA707B}"/>
    <dgm:cxn modelId="{9981633B-4741-4CAB-8411-9622038C3DD2}" srcId="{03F2DA9E-ABCD-4184-9777-B54309EBF5BA}" destId="{104D61FE-5A15-4530-9F05-2304EDC7E141}" srcOrd="0" destOrd="0" parTransId="{5362B655-1B40-4AAD-83A6-933C4FBE1CA4}" sibTransId="{7647536F-B532-45F9-B2C0-7BBFE46D21EA}"/>
    <dgm:cxn modelId="{89682545-14F6-4AE0-9405-3F7C76D9693C}" srcId="{03F2DA9E-ABCD-4184-9777-B54309EBF5BA}" destId="{15E8DFAC-C612-4EBD-AE2D-A7F2693A5F2F}" srcOrd="2" destOrd="0" parTransId="{A9D3287F-30AD-44F5-9C55-49DF5FA01B86}" sibTransId="{B157B8DE-4864-4D07-ABE0-7EB1FF5DBFF4}"/>
    <dgm:cxn modelId="{92E9184D-96AF-462D-92AA-78A0D39C1627}" type="presOf" srcId="{15E8DFAC-C612-4EBD-AE2D-A7F2693A5F2F}" destId="{4767E816-5159-488A-B12E-A4CE7E2A7081}" srcOrd="0" destOrd="4" presId="urn:microsoft.com/office/officeart/2005/8/layout/hList1"/>
    <dgm:cxn modelId="{926FDE55-EE49-4827-9146-7B02BC69F7AE}" type="presOf" srcId="{FF6C66C7-E561-4BEA-AC13-8BC8169BD14E}" destId="{4767E816-5159-488A-B12E-A4CE7E2A7081}" srcOrd="0" destOrd="3" presId="urn:microsoft.com/office/officeart/2005/8/layout/hList1"/>
    <dgm:cxn modelId="{CFAA2A59-0C05-4AAE-99A7-74F05FE00BEF}" type="presOf" srcId="{AE922CD1-4203-44BF-9D97-A3EB55E0B171}" destId="{71F76903-187B-488E-90CC-47BEBB16AD53}" srcOrd="0" destOrd="0" presId="urn:microsoft.com/office/officeart/2005/8/layout/hList1"/>
    <dgm:cxn modelId="{6929955F-EE0D-48BF-BCA9-2B18CB4AE978}" type="presOf" srcId="{6721CA66-C968-4A3A-8661-4865C6B3D680}" destId="{6C3AE085-D981-4EB8-A464-F228B2E85EED}" srcOrd="0" destOrd="0" presId="urn:microsoft.com/office/officeart/2005/8/layout/hList1"/>
    <dgm:cxn modelId="{5889B961-600B-4064-AF87-E7A0097A302D}" type="presOf" srcId="{361AAC03-368A-477F-9350-69BF346C156F}" destId="{AE29D6EB-5C1D-4EED-A0FD-23443267EC77}" srcOrd="0" destOrd="0" presId="urn:microsoft.com/office/officeart/2005/8/layout/hList1"/>
    <dgm:cxn modelId="{1D18D171-7688-4202-9A8F-D8531987747D}" srcId="{AE922CD1-4203-44BF-9D97-A3EB55E0B171}" destId="{719CF25A-CB08-44D1-8E39-D0AE820AD4D7}" srcOrd="1" destOrd="0" parTransId="{0CF6D87C-6A16-4821-A85F-05CB90EC6F1F}" sibTransId="{C5687BC7-A0BD-4BC5-9B94-F2A2A04FA1CC}"/>
    <dgm:cxn modelId="{BA4FBD74-5DB3-4248-8ACC-7DAB90E2F1FA}" srcId="{0D74C3F2-C590-4387-A71A-DEC2747F1896}" destId="{127D046F-898E-4F83-8EC2-55C4229DD55E}" srcOrd="1" destOrd="0" parTransId="{0111F180-7ED0-4D27-9DD2-C7B60C57410F}" sibTransId="{45EE7254-2CD8-4CAD-A8BB-3D3E072C0E95}"/>
    <dgm:cxn modelId="{4235C781-9CBA-4585-92F3-8578251E4114}" type="presOf" srcId="{03F2DA9E-ABCD-4184-9777-B54309EBF5BA}" destId="{4767E816-5159-488A-B12E-A4CE7E2A7081}" srcOrd="0" destOrd="1" presId="urn:microsoft.com/office/officeart/2005/8/layout/hList1"/>
    <dgm:cxn modelId="{248F0483-D774-4D36-8117-500C2A4BB803}" srcId="{AE922CD1-4203-44BF-9D97-A3EB55E0B171}" destId="{361AAC03-368A-477F-9350-69BF346C156F}" srcOrd="0" destOrd="0" parTransId="{FE76AD06-975E-420D-A19C-D56F0A125E94}" sibTransId="{65CEAA1E-7CF4-44F9-B677-D4CC51134DBA}"/>
    <dgm:cxn modelId="{4C3EA095-BB3B-421F-8283-B8E275E2009E}" srcId="{0D74C3F2-C590-4387-A71A-DEC2747F1896}" destId="{AE922CD1-4203-44BF-9D97-A3EB55E0B171}" srcOrd="2" destOrd="0" parTransId="{96795031-A825-44BA-B05C-508AEA280DBE}" sibTransId="{7721663C-742E-44E1-90DB-766B1551EAEE}"/>
    <dgm:cxn modelId="{2ABEF6A0-AF19-4DA5-9857-8AE55F629886}" type="presOf" srcId="{54FA32A6-A30C-4BA9-A19D-15FE97C5F51E}" destId="{4767E816-5159-488A-B12E-A4CE7E2A7081}" srcOrd="0" destOrd="0" presId="urn:microsoft.com/office/officeart/2005/8/layout/hList1"/>
    <dgm:cxn modelId="{1DFE93C3-ABF7-4686-B42B-8550C8181BEE}" type="presOf" srcId="{52834604-019C-4853-86EF-34033E4B855F}" destId="{5B787A57-7C6F-4F40-9F18-DA760643078E}" srcOrd="0" destOrd="0" presId="urn:microsoft.com/office/officeart/2005/8/layout/hList1"/>
    <dgm:cxn modelId="{61DFDFCB-0CC6-46B2-967E-B47420645BB6}" type="presOf" srcId="{127D046F-898E-4F83-8EC2-55C4229DD55E}" destId="{DD3FDB40-AD2C-452A-BC4A-D83C24842956}" srcOrd="0" destOrd="0" presId="urn:microsoft.com/office/officeart/2005/8/layout/hList1"/>
    <dgm:cxn modelId="{331665CC-B119-445F-8181-C2EB58AAC733}" srcId="{0D74C3F2-C590-4387-A71A-DEC2747F1896}" destId="{52834604-019C-4853-86EF-34033E4B855F}" srcOrd="0" destOrd="0" parTransId="{5AF5621C-607C-4378-BEF7-4EFE9B60100D}" sibTransId="{D5EF1C13-AF00-464A-AB3C-A43DF77B8400}"/>
    <dgm:cxn modelId="{645CBFD6-ED96-4137-942F-CB3D921835B1}" type="presOf" srcId="{0D74C3F2-C590-4387-A71A-DEC2747F1896}" destId="{9E80E034-512C-4C0D-B610-A1A76F6F4947}" srcOrd="0" destOrd="0" presId="urn:microsoft.com/office/officeart/2005/8/layout/hList1"/>
    <dgm:cxn modelId="{44E691E8-B210-479F-8517-65B22C5AF08E}" type="presOf" srcId="{461A0C41-C25E-4CD7-9C96-C7D44C3FA8BC}" destId="{AE29D6EB-5C1D-4EED-A0FD-23443267EC77}" srcOrd="0" destOrd="3" presId="urn:microsoft.com/office/officeart/2005/8/layout/hList1"/>
    <dgm:cxn modelId="{F436F7EA-E702-4619-87CA-5D8226466D5A}" srcId="{52834604-019C-4853-86EF-34033E4B855F}" destId="{6721CA66-C968-4A3A-8661-4865C6B3D680}" srcOrd="0" destOrd="0" parTransId="{C2C666BD-9879-4BD6-A257-4372AF50487D}" sibTransId="{DDDF738F-55D5-40B9-9806-8A10410387CC}"/>
    <dgm:cxn modelId="{C289E5EC-C38F-4856-92D9-D5CFD493387D}" type="presOf" srcId="{719CF25A-CB08-44D1-8E39-D0AE820AD4D7}" destId="{AE29D6EB-5C1D-4EED-A0FD-23443267EC77}" srcOrd="0" destOrd="1" presId="urn:microsoft.com/office/officeart/2005/8/layout/hList1"/>
    <dgm:cxn modelId="{804103EF-30C1-4750-9471-56637E92989F}" srcId="{127D046F-898E-4F83-8EC2-55C4229DD55E}" destId="{03F2DA9E-ABCD-4184-9777-B54309EBF5BA}" srcOrd="1" destOrd="0" parTransId="{21267532-3597-41C1-9767-4DE7CE5F1619}" sibTransId="{980484CE-5932-45B7-AAC2-EB6E211B84CB}"/>
    <dgm:cxn modelId="{7D6EE7F4-34D9-42F8-9CBF-B991FDC039B3}" srcId="{127D046F-898E-4F83-8EC2-55C4229DD55E}" destId="{54FA32A6-A30C-4BA9-A19D-15FE97C5F51E}" srcOrd="0" destOrd="0" parTransId="{5F74731B-600A-4977-AC94-D254A23C6417}" sibTransId="{71AA5ACA-4F5B-440A-B2BF-4171C181DCB7}"/>
    <dgm:cxn modelId="{1BBF5CEC-4CD0-44C8-81D5-7ED477CF492C}" type="presParOf" srcId="{9E80E034-512C-4C0D-B610-A1A76F6F4947}" destId="{2F89881B-2DF7-4AE2-8317-90B4BB0162A3}" srcOrd="0" destOrd="0" presId="urn:microsoft.com/office/officeart/2005/8/layout/hList1"/>
    <dgm:cxn modelId="{2F6B25A9-01C6-43A4-A39F-1BE511CDCE58}" type="presParOf" srcId="{2F89881B-2DF7-4AE2-8317-90B4BB0162A3}" destId="{5B787A57-7C6F-4F40-9F18-DA760643078E}" srcOrd="0" destOrd="0" presId="urn:microsoft.com/office/officeart/2005/8/layout/hList1"/>
    <dgm:cxn modelId="{80C7EBA0-3411-46FB-A407-DF9F4FC4BEA4}" type="presParOf" srcId="{2F89881B-2DF7-4AE2-8317-90B4BB0162A3}" destId="{6C3AE085-D981-4EB8-A464-F228B2E85EED}" srcOrd="1" destOrd="0" presId="urn:microsoft.com/office/officeart/2005/8/layout/hList1"/>
    <dgm:cxn modelId="{A57B214E-BFBE-4415-8ABE-8AFFCE5F0527}" type="presParOf" srcId="{9E80E034-512C-4C0D-B610-A1A76F6F4947}" destId="{9B8B0992-0525-406B-B719-CD21769BC529}" srcOrd="1" destOrd="0" presId="urn:microsoft.com/office/officeart/2005/8/layout/hList1"/>
    <dgm:cxn modelId="{DD9BFEFA-884D-4B97-9163-5A1904FFAF39}" type="presParOf" srcId="{9E80E034-512C-4C0D-B610-A1A76F6F4947}" destId="{D817A795-9EFF-4CD7-98A0-FBA447C8843F}" srcOrd="2" destOrd="0" presId="urn:microsoft.com/office/officeart/2005/8/layout/hList1"/>
    <dgm:cxn modelId="{983EB29F-649C-4EE8-BDB8-5C34928AA8FF}" type="presParOf" srcId="{D817A795-9EFF-4CD7-98A0-FBA447C8843F}" destId="{DD3FDB40-AD2C-452A-BC4A-D83C24842956}" srcOrd="0" destOrd="0" presId="urn:microsoft.com/office/officeart/2005/8/layout/hList1"/>
    <dgm:cxn modelId="{D31261E7-84B6-4181-AC44-E669B939BFCC}" type="presParOf" srcId="{D817A795-9EFF-4CD7-98A0-FBA447C8843F}" destId="{4767E816-5159-488A-B12E-A4CE7E2A7081}" srcOrd="1" destOrd="0" presId="urn:microsoft.com/office/officeart/2005/8/layout/hList1"/>
    <dgm:cxn modelId="{A8D45E03-CEDC-4256-B03A-19F3A6285FA8}" type="presParOf" srcId="{9E80E034-512C-4C0D-B610-A1A76F6F4947}" destId="{97EC1C55-7403-404A-B00C-3EB1C7A926F3}" srcOrd="3" destOrd="0" presId="urn:microsoft.com/office/officeart/2005/8/layout/hList1"/>
    <dgm:cxn modelId="{8C5EEC24-5307-4604-9729-37BBCCB364D1}" type="presParOf" srcId="{9E80E034-512C-4C0D-B610-A1A76F6F4947}" destId="{23C836E7-49C5-460F-BAEE-3DBCAEF1423A}" srcOrd="4" destOrd="0" presId="urn:microsoft.com/office/officeart/2005/8/layout/hList1"/>
    <dgm:cxn modelId="{F6729EA3-FE7E-4B55-AA01-0A570E7F5E66}" type="presParOf" srcId="{23C836E7-49C5-460F-BAEE-3DBCAEF1423A}" destId="{71F76903-187B-488E-90CC-47BEBB16AD53}" srcOrd="0" destOrd="0" presId="urn:microsoft.com/office/officeart/2005/8/layout/hList1"/>
    <dgm:cxn modelId="{279247B9-1AE7-4546-BD9E-166BDBA5D99D}" type="presParOf" srcId="{23C836E7-49C5-460F-BAEE-3DBCAEF1423A}" destId="{AE29D6EB-5C1D-4EED-A0FD-23443267EC77}" srcOrd="1" destOrd="0" presId="urn:microsoft.com/office/officeart/2005/8/layout/hList1"/>
  </dgm:cxnLst>
  <dgm:bg>
    <a:noFill/>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9AD5716-51F1-4C67-BFEF-55F080196512}">
      <dsp:nvSpPr>
        <dsp:cNvPr id="0" name=""/>
        <dsp:cNvSpPr/>
      </dsp:nvSpPr>
      <dsp:spPr>
        <a:xfrm>
          <a:off x="0" y="1843"/>
          <a:ext cx="5570814" cy="1800000"/>
        </a:xfrm>
        <a:prstGeom prst="rightArrow">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FC3BC5C-E7CE-436D-9F4B-E1ACC9C93FCF}">
      <dsp:nvSpPr>
        <dsp:cNvPr id="0" name=""/>
        <dsp:cNvSpPr/>
      </dsp:nvSpPr>
      <dsp:spPr>
        <a:xfrm>
          <a:off x="449364" y="1441843"/>
          <a:ext cx="4564368" cy="15468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228600" lvl="1" indent="-228600" algn="l" defTabSz="889000">
            <a:lnSpc>
              <a:spcPct val="90000"/>
            </a:lnSpc>
            <a:spcBef>
              <a:spcPct val="0"/>
            </a:spcBef>
            <a:spcAft>
              <a:spcPct val="15000"/>
            </a:spcAft>
            <a:buChar char="•"/>
          </a:pPr>
          <a:r>
            <a:rPr lang="en-US" sz="2000" b="0" i="0" kern="1200" baseline="0" dirty="0"/>
            <a:t>Average annual air temp. increases, new highs -  0.5</a:t>
          </a:r>
          <a:r>
            <a:rPr lang="en-US" sz="2000" b="0" i="0" kern="1200" baseline="30000" dirty="0"/>
            <a:t> </a:t>
          </a:r>
          <a:r>
            <a:rPr lang="en-US" sz="2000" b="0" i="0" kern="1200" baseline="30000" dirty="0" err="1"/>
            <a:t>o</a:t>
          </a:r>
          <a:r>
            <a:rPr lang="en-US" sz="2000" b="0" i="0" kern="1200" baseline="0" dirty="0" err="1"/>
            <a:t>C</a:t>
          </a:r>
          <a:r>
            <a:rPr lang="en-US" sz="2000" b="0" i="0" kern="1200" baseline="0" dirty="0"/>
            <a:t> higher than previous</a:t>
          </a:r>
          <a:endParaRPr lang="en-US" sz="2000" b="0" kern="1200" dirty="0"/>
        </a:p>
        <a:p>
          <a:pPr marL="228600" lvl="1" indent="-228600" algn="l" defTabSz="889000">
            <a:lnSpc>
              <a:spcPct val="90000"/>
            </a:lnSpc>
            <a:spcBef>
              <a:spcPct val="0"/>
            </a:spcBef>
            <a:spcAft>
              <a:spcPct val="15000"/>
            </a:spcAft>
            <a:buChar char="•"/>
          </a:pPr>
          <a:r>
            <a:rPr lang="en-US" sz="2000" b="0" i="0" kern="1200" baseline="0" dirty="0"/>
            <a:t>Sea level rise 10 cm per 100 </a:t>
          </a:r>
          <a:r>
            <a:rPr lang="en-US" sz="2000" b="0" i="0" kern="1200" baseline="0" dirty="0" err="1"/>
            <a:t>yrs</a:t>
          </a:r>
          <a:endParaRPr lang="en-US" sz="2000" b="0" kern="1200" dirty="0"/>
        </a:p>
        <a:p>
          <a:pPr marL="228600" lvl="1" indent="-228600" algn="l" defTabSz="889000">
            <a:lnSpc>
              <a:spcPct val="90000"/>
            </a:lnSpc>
            <a:spcBef>
              <a:spcPct val="0"/>
            </a:spcBef>
            <a:spcAft>
              <a:spcPct val="15000"/>
            </a:spcAft>
            <a:buChar char="•"/>
          </a:pPr>
          <a:r>
            <a:rPr lang="en-US" sz="2000" b="0" i="0" kern="1200" baseline="0" dirty="0"/>
            <a:t>Variations in dry/wet spells</a:t>
          </a:r>
          <a:endParaRPr lang="en-US" sz="2000" b="0" kern="1200" dirty="0"/>
        </a:p>
        <a:p>
          <a:pPr marL="228600" lvl="1" indent="-228600" algn="l" defTabSz="889000">
            <a:lnSpc>
              <a:spcPct val="90000"/>
            </a:lnSpc>
            <a:spcBef>
              <a:spcPct val="0"/>
            </a:spcBef>
            <a:spcAft>
              <a:spcPct val="15000"/>
            </a:spcAft>
            <a:buChar char="•"/>
          </a:pPr>
          <a:r>
            <a:rPr lang="en-US" sz="2000" b="0" i="0" kern="1200" baseline="0" dirty="0"/>
            <a:t>Increasing hurricane strength</a:t>
          </a:r>
          <a:endParaRPr lang="en-US" sz="2000" b="0" kern="1200" dirty="0"/>
        </a:p>
      </dsp:txBody>
      <dsp:txXfrm>
        <a:off x="449364" y="1441843"/>
        <a:ext cx="4564368" cy="1546875"/>
      </dsp:txXfrm>
    </dsp:sp>
    <dsp:sp modelId="{723CE591-05EA-4638-9755-EDA2C715A021}">
      <dsp:nvSpPr>
        <dsp:cNvPr id="0" name=""/>
        <dsp:cNvSpPr/>
      </dsp:nvSpPr>
      <dsp:spPr>
        <a:xfrm>
          <a:off x="449364" y="451843"/>
          <a:ext cx="4564368" cy="90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254000" rIns="0" bIns="254000" numCol="1" spcCol="1270" anchor="ctr" anchorCtr="0">
          <a:noAutofit/>
        </a:bodyPr>
        <a:lstStyle/>
        <a:p>
          <a:pPr marL="0" lvl="0" indent="0" algn="l" defTabSz="1111250">
            <a:lnSpc>
              <a:spcPct val="90000"/>
            </a:lnSpc>
            <a:spcBef>
              <a:spcPct val="0"/>
            </a:spcBef>
            <a:spcAft>
              <a:spcPct val="35000"/>
            </a:spcAft>
            <a:buNone/>
          </a:pPr>
          <a:r>
            <a:rPr lang="en-US" sz="2500" b="1" i="0" kern="1200" baseline="0" dirty="0"/>
            <a:t>Thus far….	</a:t>
          </a:r>
          <a:endParaRPr lang="en-US" sz="2500" kern="1200" dirty="0"/>
        </a:p>
      </dsp:txBody>
      <dsp:txXfrm>
        <a:off x="449364" y="451843"/>
        <a:ext cx="4564368" cy="90000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F8B5508-1111-4C81-A056-540563E3CEC7}">
      <dsp:nvSpPr>
        <dsp:cNvPr id="0" name=""/>
        <dsp:cNvSpPr/>
      </dsp:nvSpPr>
      <dsp:spPr>
        <a:xfrm>
          <a:off x="7035176" y="5184576"/>
          <a:ext cx="97698" cy="97698"/>
        </a:xfrm>
        <a:prstGeom prst="ellipse">
          <a:avLst/>
        </a:prstGeom>
        <a:solidFill>
          <a:srgbClr val="A5A5A5">
            <a:hueOff val="0"/>
            <a:satOff val="0"/>
            <a:lumOff val="0"/>
            <a:alphaOff val="0"/>
          </a:srgbClr>
        </a:solidFill>
        <a:ln w="12700" cap="flat" cmpd="sng" algn="ctr">
          <a:solidFill>
            <a:srgbClr val="A5A5A5">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3BB243F-ED5D-48BD-B58B-8AF0C0529914}">
      <dsp:nvSpPr>
        <dsp:cNvPr id="0" name=""/>
        <dsp:cNvSpPr/>
      </dsp:nvSpPr>
      <dsp:spPr>
        <a:xfrm>
          <a:off x="6818599" y="5272595"/>
          <a:ext cx="97698" cy="97698"/>
        </a:xfrm>
        <a:prstGeom prst="ellipse">
          <a:avLst/>
        </a:prstGeom>
        <a:solidFill>
          <a:srgbClr val="A5A5A5">
            <a:hueOff val="193614"/>
            <a:satOff val="7143"/>
            <a:lumOff val="-1050"/>
            <a:alphaOff val="0"/>
          </a:srgbClr>
        </a:solidFill>
        <a:ln w="12700" cap="flat" cmpd="sng" algn="ctr">
          <a:solidFill>
            <a:srgbClr val="A5A5A5">
              <a:hueOff val="193614"/>
              <a:satOff val="7143"/>
              <a:lumOff val="-1050"/>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D19F20B-0ACA-4ED2-8B23-CA20917AAA36}">
      <dsp:nvSpPr>
        <dsp:cNvPr id="0" name=""/>
        <dsp:cNvSpPr/>
      </dsp:nvSpPr>
      <dsp:spPr>
        <a:xfrm>
          <a:off x="6597240" y="5345358"/>
          <a:ext cx="97698" cy="97698"/>
        </a:xfrm>
        <a:prstGeom prst="ellipse">
          <a:avLst/>
        </a:prstGeom>
        <a:solidFill>
          <a:srgbClr val="A5A5A5">
            <a:hueOff val="387228"/>
            <a:satOff val="14286"/>
            <a:lumOff val="-2101"/>
            <a:alphaOff val="0"/>
          </a:srgbClr>
        </a:solidFill>
        <a:ln w="12700" cap="flat" cmpd="sng" algn="ctr">
          <a:solidFill>
            <a:srgbClr val="A5A5A5">
              <a:hueOff val="387228"/>
              <a:satOff val="14286"/>
              <a:lumOff val="-210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F75F8C7-72A1-4B58-A0A5-4862E457F170}">
      <dsp:nvSpPr>
        <dsp:cNvPr id="0" name=""/>
        <dsp:cNvSpPr/>
      </dsp:nvSpPr>
      <dsp:spPr>
        <a:xfrm>
          <a:off x="6372466" y="5401690"/>
          <a:ext cx="97698" cy="97698"/>
        </a:xfrm>
        <a:prstGeom prst="ellipse">
          <a:avLst/>
        </a:prstGeom>
        <a:solidFill>
          <a:srgbClr val="A5A5A5">
            <a:hueOff val="580843"/>
            <a:satOff val="21429"/>
            <a:lumOff val="-3151"/>
            <a:alphaOff val="0"/>
          </a:srgbClr>
        </a:solidFill>
        <a:ln w="12700" cap="flat" cmpd="sng" algn="ctr">
          <a:solidFill>
            <a:srgbClr val="A5A5A5">
              <a:hueOff val="580843"/>
              <a:satOff val="21429"/>
              <a:lumOff val="-3151"/>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2A80213-8CFC-49A7-B098-A83404FBA81D}">
      <dsp:nvSpPr>
        <dsp:cNvPr id="0" name=""/>
        <dsp:cNvSpPr/>
      </dsp:nvSpPr>
      <dsp:spPr>
        <a:xfrm>
          <a:off x="8217122" y="4332549"/>
          <a:ext cx="97698" cy="97698"/>
        </a:xfrm>
        <a:prstGeom prst="ellipse">
          <a:avLst/>
        </a:prstGeom>
        <a:solidFill>
          <a:srgbClr val="A5A5A5">
            <a:hueOff val="774457"/>
            <a:satOff val="28571"/>
            <a:lumOff val="-4202"/>
            <a:alphaOff val="0"/>
          </a:srgbClr>
        </a:solidFill>
        <a:ln w="12700" cap="flat" cmpd="sng" algn="ctr">
          <a:solidFill>
            <a:srgbClr val="A5A5A5">
              <a:hueOff val="774457"/>
              <a:satOff val="28571"/>
              <a:lumOff val="-4202"/>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D001282-73F2-4141-910B-E8677D231C28}">
      <dsp:nvSpPr>
        <dsp:cNvPr id="0" name=""/>
        <dsp:cNvSpPr/>
      </dsp:nvSpPr>
      <dsp:spPr>
        <a:xfrm>
          <a:off x="8045637" y="4506240"/>
          <a:ext cx="97698" cy="97698"/>
        </a:xfrm>
        <a:prstGeom prst="ellipse">
          <a:avLst/>
        </a:prstGeom>
        <a:solidFill>
          <a:srgbClr val="A5A5A5">
            <a:hueOff val="968071"/>
            <a:satOff val="35714"/>
            <a:lumOff val="-5252"/>
            <a:alphaOff val="0"/>
          </a:srgbClr>
        </a:solidFill>
        <a:ln w="12700" cap="flat" cmpd="sng" algn="ctr">
          <a:solidFill>
            <a:srgbClr val="A5A5A5">
              <a:hueOff val="968071"/>
              <a:satOff val="35714"/>
              <a:lumOff val="-5252"/>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51CC338-5E5F-4F9B-A3F8-F4940EF02985}">
      <dsp:nvSpPr>
        <dsp:cNvPr id="0" name=""/>
        <dsp:cNvSpPr/>
      </dsp:nvSpPr>
      <dsp:spPr>
        <a:xfrm>
          <a:off x="8926973" y="3276317"/>
          <a:ext cx="97698" cy="97698"/>
        </a:xfrm>
        <a:prstGeom prst="ellipse">
          <a:avLst/>
        </a:prstGeom>
        <a:solidFill>
          <a:srgbClr val="A5A5A5">
            <a:hueOff val="1161685"/>
            <a:satOff val="42857"/>
            <a:lumOff val="-6303"/>
            <a:alphaOff val="0"/>
          </a:srgbClr>
        </a:solidFill>
        <a:ln w="12700" cap="flat" cmpd="sng" algn="ctr">
          <a:solidFill>
            <a:srgbClr val="A5A5A5">
              <a:hueOff val="1161685"/>
              <a:satOff val="42857"/>
              <a:lumOff val="-630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8B49D77-7C60-41F8-8F40-CEDA9FCB5169}">
      <dsp:nvSpPr>
        <dsp:cNvPr id="0" name=""/>
        <dsp:cNvSpPr/>
      </dsp:nvSpPr>
      <dsp:spPr>
        <a:xfrm>
          <a:off x="9308202" y="1989474"/>
          <a:ext cx="97698" cy="97698"/>
        </a:xfrm>
        <a:prstGeom prst="ellipse">
          <a:avLst/>
        </a:prstGeom>
        <a:solidFill>
          <a:srgbClr val="A5A5A5">
            <a:hueOff val="1355300"/>
            <a:satOff val="50000"/>
            <a:lumOff val="-7353"/>
            <a:alphaOff val="0"/>
          </a:srgbClr>
        </a:solidFill>
        <a:ln w="12700" cap="flat" cmpd="sng" algn="ctr">
          <a:solidFill>
            <a:srgbClr val="A5A5A5">
              <a:hueOff val="1355300"/>
              <a:satOff val="50000"/>
              <a:lumOff val="-735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A97458-6168-4A42-B448-C1E582C771B3}">
      <dsp:nvSpPr>
        <dsp:cNvPr id="0" name=""/>
        <dsp:cNvSpPr/>
      </dsp:nvSpPr>
      <dsp:spPr>
        <a:xfrm>
          <a:off x="9117587" y="467327"/>
          <a:ext cx="97698" cy="97698"/>
        </a:xfrm>
        <a:prstGeom prst="ellipse">
          <a:avLst/>
        </a:prstGeom>
        <a:solidFill>
          <a:srgbClr val="A5A5A5">
            <a:hueOff val="1548914"/>
            <a:satOff val="57143"/>
            <a:lumOff val="-8403"/>
            <a:alphaOff val="0"/>
          </a:srgbClr>
        </a:solidFill>
        <a:ln w="12700" cap="flat" cmpd="sng" algn="ctr">
          <a:solidFill>
            <a:srgbClr val="A5A5A5">
              <a:hueOff val="1548914"/>
              <a:satOff val="57143"/>
              <a:lumOff val="-8403"/>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7C6821-AC86-428C-977F-C004F92222E2}">
      <dsp:nvSpPr>
        <dsp:cNvPr id="0" name=""/>
        <dsp:cNvSpPr/>
      </dsp:nvSpPr>
      <dsp:spPr>
        <a:xfrm>
          <a:off x="9259694" y="357596"/>
          <a:ext cx="97698" cy="97698"/>
        </a:xfrm>
        <a:prstGeom prst="ellipse">
          <a:avLst/>
        </a:prstGeom>
        <a:solidFill>
          <a:srgbClr val="A5A5A5">
            <a:hueOff val="1742528"/>
            <a:satOff val="64286"/>
            <a:lumOff val="-9454"/>
            <a:alphaOff val="0"/>
          </a:srgbClr>
        </a:solidFill>
        <a:ln w="12700" cap="flat" cmpd="sng" algn="ctr">
          <a:solidFill>
            <a:srgbClr val="A5A5A5">
              <a:hueOff val="1742528"/>
              <a:satOff val="64286"/>
              <a:lumOff val="-945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98BDB14-9083-4D30-A91C-67D06FF075AA}">
      <dsp:nvSpPr>
        <dsp:cNvPr id="0" name=""/>
        <dsp:cNvSpPr/>
      </dsp:nvSpPr>
      <dsp:spPr>
        <a:xfrm>
          <a:off x="9401801" y="247279"/>
          <a:ext cx="97698" cy="97698"/>
        </a:xfrm>
        <a:prstGeom prst="ellipse">
          <a:avLst/>
        </a:prstGeom>
        <a:solidFill>
          <a:srgbClr val="A5A5A5">
            <a:hueOff val="1936142"/>
            <a:satOff val="71429"/>
            <a:lumOff val="-10504"/>
            <a:alphaOff val="0"/>
          </a:srgbClr>
        </a:solidFill>
        <a:ln w="12700" cap="flat" cmpd="sng" algn="ctr">
          <a:solidFill>
            <a:srgbClr val="A5A5A5">
              <a:hueOff val="1936142"/>
              <a:satOff val="71429"/>
              <a:lumOff val="-10504"/>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3B29CE4-33DD-4C4C-BD17-9080124773BB}">
      <dsp:nvSpPr>
        <dsp:cNvPr id="0" name=""/>
        <dsp:cNvSpPr/>
      </dsp:nvSpPr>
      <dsp:spPr>
        <a:xfrm>
          <a:off x="9544591" y="357596"/>
          <a:ext cx="97698" cy="97698"/>
        </a:xfrm>
        <a:prstGeom prst="ellipse">
          <a:avLst/>
        </a:prstGeom>
        <a:solidFill>
          <a:srgbClr val="A5A5A5">
            <a:hueOff val="2129756"/>
            <a:satOff val="78571"/>
            <a:lumOff val="-11555"/>
            <a:alphaOff val="0"/>
          </a:srgbClr>
        </a:solidFill>
        <a:ln w="12700" cap="flat" cmpd="sng" algn="ctr">
          <a:solidFill>
            <a:srgbClr val="A5A5A5">
              <a:hueOff val="2129756"/>
              <a:satOff val="78571"/>
              <a:lumOff val="-11555"/>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9C93FE8-A9C6-414D-9D3B-0DAFEF74D04F}">
      <dsp:nvSpPr>
        <dsp:cNvPr id="0" name=""/>
        <dsp:cNvSpPr/>
      </dsp:nvSpPr>
      <dsp:spPr>
        <a:xfrm>
          <a:off x="9686698" y="467327"/>
          <a:ext cx="97698" cy="97698"/>
        </a:xfrm>
        <a:prstGeom prst="ellipse">
          <a:avLst/>
        </a:prstGeom>
        <a:solidFill>
          <a:srgbClr val="A5A5A5">
            <a:hueOff val="2323371"/>
            <a:satOff val="85714"/>
            <a:lumOff val="-12605"/>
            <a:alphaOff val="0"/>
          </a:srgbClr>
        </a:solidFill>
        <a:ln w="12700" cap="flat" cmpd="sng" algn="ctr">
          <a:solidFill>
            <a:srgbClr val="A5A5A5">
              <a:hueOff val="2323371"/>
              <a:satOff val="85714"/>
              <a:lumOff val="-12605"/>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7CDFD9-2601-49E9-98CE-04D10BB21D12}">
      <dsp:nvSpPr>
        <dsp:cNvPr id="0" name=""/>
        <dsp:cNvSpPr/>
      </dsp:nvSpPr>
      <dsp:spPr>
        <a:xfrm>
          <a:off x="9401801" y="479650"/>
          <a:ext cx="97698" cy="97698"/>
        </a:xfrm>
        <a:prstGeom prst="ellipse">
          <a:avLst/>
        </a:prstGeom>
        <a:solidFill>
          <a:srgbClr val="A5A5A5">
            <a:hueOff val="2516985"/>
            <a:satOff val="92857"/>
            <a:lumOff val="-13656"/>
            <a:alphaOff val="0"/>
          </a:srgbClr>
        </a:solidFill>
        <a:ln w="12700" cap="flat" cmpd="sng" algn="ctr">
          <a:solidFill>
            <a:srgbClr val="A5A5A5">
              <a:hueOff val="2516985"/>
              <a:satOff val="92857"/>
              <a:lumOff val="-1365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3FB136A-1ED9-47BD-AC38-1F47A4FC7D01}">
      <dsp:nvSpPr>
        <dsp:cNvPr id="0" name=""/>
        <dsp:cNvSpPr/>
      </dsp:nvSpPr>
      <dsp:spPr>
        <a:xfrm>
          <a:off x="9401801" y="712021"/>
          <a:ext cx="97698" cy="97698"/>
        </a:xfrm>
        <a:prstGeom prst="ellipse">
          <a:avLst/>
        </a:prstGeom>
        <a:solidFill>
          <a:srgbClr val="A5A5A5">
            <a:hueOff val="2710599"/>
            <a:satOff val="100000"/>
            <a:lumOff val="-14706"/>
            <a:alphaOff val="0"/>
          </a:srgbClr>
        </a:solidFill>
        <a:ln w="12700" cap="flat" cmpd="sng" algn="ctr">
          <a:solidFill>
            <a:srgbClr val="A5A5A5">
              <a:hueOff val="2710599"/>
              <a:satOff val="100000"/>
              <a:lumOff val="-14706"/>
              <a:alphaOff val="0"/>
            </a:srgb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A3DE5E9-72EA-4B7D-8FB2-CA116BF3CA32}">
      <dsp:nvSpPr>
        <dsp:cNvPr id="0" name=""/>
        <dsp:cNvSpPr/>
      </dsp:nvSpPr>
      <dsp:spPr>
        <a:xfrm>
          <a:off x="5829659" y="5589023"/>
          <a:ext cx="2104957" cy="564497"/>
        </a:xfrm>
        <a:prstGeom prst="roundRect">
          <a:avLst/>
        </a:prstGeom>
        <a:solidFill>
          <a:srgbClr val="A5A5A5">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54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baseline="0">
              <a:solidFill>
                <a:sysClr val="window" lastClr="FFFFFF"/>
              </a:solidFill>
              <a:latin typeface="Calibri Light" panose="020F0302020204030204"/>
              <a:ea typeface="+mn-ea"/>
              <a:cs typeface="+mn-cs"/>
            </a:rPr>
            <a:t>0.5 - 4.2 </a:t>
          </a:r>
          <a:r>
            <a:rPr lang="en-US" sz="1400" b="1" i="0" kern="1200" baseline="30000">
              <a:solidFill>
                <a:sysClr val="window" lastClr="FFFFFF"/>
              </a:solidFill>
              <a:latin typeface="Calibri Light" panose="020F0302020204030204"/>
              <a:ea typeface="+mn-ea"/>
              <a:cs typeface="+mn-cs"/>
            </a:rPr>
            <a:t>o</a:t>
          </a:r>
          <a:r>
            <a:rPr lang="en-US" sz="1400" b="1" i="0" kern="1200" baseline="0">
              <a:solidFill>
                <a:sysClr val="window" lastClr="FFFFFF"/>
              </a:solidFill>
              <a:latin typeface="Calibri Light" panose="020F0302020204030204"/>
              <a:ea typeface="+mn-ea"/>
              <a:cs typeface="+mn-cs"/>
            </a:rPr>
            <a:t>C from 2010 to 2099</a:t>
          </a:r>
          <a:endParaRPr lang="en-US" sz="1400" kern="1200" dirty="0">
            <a:solidFill>
              <a:sysClr val="window" lastClr="FFFFFF"/>
            </a:solidFill>
            <a:latin typeface="Calibri Light" panose="020F0302020204030204"/>
            <a:ea typeface="+mn-ea"/>
            <a:cs typeface="+mn-cs"/>
          </a:endParaRPr>
        </a:p>
      </dsp:txBody>
      <dsp:txXfrm>
        <a:off x="5857215" y="5616579"/>
        <a:ext cx="2049845" cy="509385"/>
      </dsp:txXfrm>
    </dsp:sp>
    <dsp:sp modelId="{34F1E9E5-01E9-43BF-8D3E-904DDD501E8A}">
      <dsp:nvSpPr>
        <dsp:cNvPr id="0" name=""/>
        <dsp:cNvSpPr/>
      </dsp:nvSpPr>
      <dsp:spPr>
        <a:xfrm>
          <a:off x="5245859" y="5035968"/>
          <a:ext cx="976301" cy="975840"/>
        </a:xfrm>
        <a:prstGeom prst="ellipse">
          <a:avLst/>
        </a:prstGeom>
        <a:solidFill>
          <a:srgbClr val="A5A5A5">
            <a:tint val="50000"/>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14C97DA-EDE9-42DA-AFFD-8A5B27271FFF}">
      <dsp:nvSpPr>
        <dsp:cNvPr id="0" name=""/>
        <dsp:cNvSpPr/>
      </dsp:nvSpPr>
      <dsp:spPr>
        <a:xfrm>
          <a:off x="7679097" y="4921837"/>
          <a:ext cx="2104957" cy="564497"/>
        </a:xfrm>
        <a:prstGeom prst="roundRect">
          <a:avLst/>
        </a:prstGeom>
        <a:solidFill>
          <a:srgbClr val="A5A5A5">
            <a:hueOff val="677650"/>
            <a:satOff val="25000"/>
            <a:lumOff val="-367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54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baseline="0">
              <a:solidFill>
                <a:sysClr val="window" lastClr="FFFFFF"/>
              </a:solidFill>
              <a:latin typeface="Calibri Light" panose="020F0302020204030204"/>
              <a:ea typeface="+mn-ea"/>
              <a:cs typeface="+mn-cs"/>
            </a:rPr>
            <a:t>Drier mid-year, wetter end of year</a:t>
          </a:r>
          <a:endParaRPr lang="en-US" sz="1400" kern="1200" dirty="0">
            <a:solidFill>
              <a:sysClr val="window" lastClr="FFFFFF"/>
            </a:solidFill>
            <a:latin typeface="Calibri Light" panose="020F0302020204030204"/>
            <a:ea typeface="+mn-ea"/>
            <a:cs typeface="+mn-cs"/>
          </a:endParaRPr>
        </a:p>
      </dsp:txBody>
      <dsp:txXfrm>
        <a:off x="7706653" y="4949393"/>
        <a:ext cx="2049845" cy="509385"/>
      </dsp:txXfrm>
    </dsp:sp>
    <dsp:sp modelId="{9BCE93A0-A6E2-4BBC-935B-B8D9BBABA4A9}">
      <dsp:nvSpPr>
        <dsp:cNvPr id="0" name=""/>
        <dsp:cNvSpPr/>
      </dsp:nvSpPr>
      <dsp:spPr>
        <a:xfrm>
          <a:off x="7095298" y="4368782"/>
          <a:ext cx="976301" cy="975840"/>
        </a:xfrm>
        <a:prstGeom prst="ellipse">
          <a:avLst/>
        </a:prstGeom>
        <a:solidFill>
          <a:srgbClr val="A5A5A5">
            <a:tint val="50000"/>
            <a:hueOff val="518559"/>
            <a:satOff val="25000"/>
            <a:lumOff val="49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223F168D-508D-4524-BB7A-898BB2382B00}">
      <dsp:nvSpPr>
        <dsp:cNvPr id="0" name=""/>
        <dsp:cNvSpPr/>
      </dsp:nvSpPr>
      <dsp:spPr>
        <a:xfrm>
          <a:off x="8682043" y="3957732"/>
          <a:ext cx="2104957" cy="564497"/>
        </a:xfrm>
        <a:prstGeom prst="roundRect">
          <a:avLst/>
        </a:prstGeom>
        <a:solidFill>
          <a:srgbClr val="A5A5A5">
            <a:hueOff val="1355300"/>
            <a:satOff val="50000"/>
            <a:lumOff val="-735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54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baseline="0">
              <a:solidFill>
                <a:sysClr val="window" lastClr="FFFFFF"/>
              </a:solidFill>
              <a:latin typeface="Calibri Light" panose="020F0302020204030204"/>
              <a:ea typeface="+mn-ea"/>
              <a:cs typeface="+mn-cs"/>
            </a:rPr>
            <a:t>Sea level rise: 35-50 cm over the next 50 years</a:t>
          </a:r>
          <a:endParaRPr lang="en-US" sz="1400" kern="1200" dirty="0">
            <a:solidFill>
              <a:sysClr val="window" lastClr="FFFFFF"/>
            </a:solidFill>
            <a:latin typeface="Calibri Light" panose="020F0302020204030204"/>
            <a:ea typeface="+mn-ea"/>
            <a:cs typeface="+mn-cs"/>
          </a:endParaRPr>
        </a:p>
      </dsp:txBody>
      <dsp:txXfrm>
        <a:off x="8709599" y="3985288"/>
        <a:ext cx="2049845" cy="509385"/>
      </dsp:txXfrm>
    </dsp:sp>
    <dsp:sp modelId="{67177D92-B1FC-4CEC-B272-0BE1573D8D6F}">
      <dsp:nvSpPr>
        <dsp:cNvPr id="0" name=""/>
        <dsp:cNvSpPr/>
      </dsp:nvSpPr>
      <dsp:spPr>
        <a:xfrm>
          <a:off x="8098244" y="3404677"/>
          <a:ext cx="976301" cy="975840"/>
        </a:xfrm>
        <a:prstGeom prst="ellipse">
          <a:avLst/>
        </a:prstGeom>
        <a:solidFill>
          <a:srgbClr val="A5A5A5">
            <a:tint val="50000"/>
            <a:hueOff val="1037118"/>
            <a:satOff val="50000"/>
            <a:lumOff val="991"/>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025AAA0B-3BE9-44AB-AA5E-AE0A482B098F}">
      <dsp:nvSpPr>
        <dsp:cNvPr id="0" name=""/>
        <dsp:cNvSpPr/>
      </dsp:nvSpPr>
      <dsp:spPr>
        <a:xfrm>
          <a:off x="9206062" y="2718420"/>
          <a:ext cx="2104957" cy="564497"/>
        </a:xfrm>
        <a:prstGeom prst="roundRect">
          <a:avLst/>
        </a:prstGeom>
        <a:solidFill>
          <a:srgbClr val="A5A5A5">
            <a:hueOff val="2032949"/>
            <a:satOff val="75000"/>
            <a:lumOff val="-11029"/>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54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baseline="0">
              <a:solidFill>
                <a:sysClr val="window" lastClr="FFFFFF"/>
              </a:solidFill>
              <a:latin typeface="Calibri Light" panose="020F0302020204030204"/>
              <a:ea typeface="+mn-ea"/>
              <a:cs typeface="+mn-cs"/>
            </a:rPr>
            <a:t>More intense tropical storms (10-20% wind speed increase)</a:t>
          </a:r>
          <a:endParaRPr lang="en-US" sz="1400" kern="1200" dirty="0">
            <a:solidFill>
              <a:sysClr val="window" lastClr="FFFFFF"/>
            </a:solidFill>
            <a:latin typeface="Calibri Light" panose="020F0302020204030204"/>
            <a:ea typeface="+mn-ea"/>
            <a:cs typeface="+mn-cs"/>
          </a:endParaRPr>
        </a:p>
      </dsp:txBody>
      <dsp:txXfrm>
        <a:off x="9233618" y="2745976"/>
        <a:ext cx="2049845" cy="509385"/>
      </dsp:txXfrm>
    </dsp:sp>
    <dsp:sp modelId="{C48610F2-BC5B-4D37-9362-FEBC6A8931E9}">
      <dsp:nvSpPr>
        <dsp:cNvPr id="0" name=""/>
        <dsp:cNvSpPr/>
      </dsp:nvSpPr>
      <dsp:spPr>
        <a:xfrm>
          <a:off x="8622263" y="2165365"/>
          <a:ext cx="976301" cy="975840"/>
        </a:xfrm>
        <a:prstGeom prst="ellipse">
          <a:avLst/>
        </a:prstGeom>
        <a:solidFill>
          <a:srgbClr val="A5A5A5">
            <a:tint val="50000"/>
            <a:hueOff val="1555677"/>
            <a:satOff val="75000"/>
            <a:lumOff val="1487"/>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 modelId="{E2A917E2-B619-4D1D-AAB2-959B07FAC22A}">
      <dsp:nvSpPr>
        <dsp:cNvPr id="0" name=""/>
        <dsp:cNvSpPr/>
      </dsp:nvSpPr>
      <dsp:spPr>
        <a:xfrm>
          <a:off x="9497791" y="1456809"/>
          <a:ext cx="2104957" cy="564497"/>
        </a:xfrm>
        <a:prstGeom prst="roundRect">
          <a:avLst/>
        </a:prstGeom>
        <a:solidFill>
          <a:srgbClr val="A5A5A5">
            <a:hueOff val="2710599"/>
            <a:satOff val="100000"/>
            <a:lumOff val="-14706"/>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5549" tIns="53340" rIns="53340" bIns="53340" numCol="1" spcCol="1270" anchor="ctr" anchorCtr="0">
          <a:noAutofit/>
        </a:bodyPr>
        <a:lstStyle/>
        <a:p>
          <a:pPr marL="0" lvl="0" indent="0" algn="l" defTabSz="622300">
            <a:lnSpc>
              <a:spcPct val="90000"/>
            </a:lnSpc>
            <a:spcBef>
              <a:spcPct val="0"/>
            </a:spcBef>
            <a:spcAft>
              <a:spcPct val="35000"/>
            </a:spcAft>
            <a:buNone/>
          </a:pPr>
          <a:r>
            <a:rPr lang="en-US" sz="1400" b="1" i="0" kern="1200" baseline="0">
              <a:solidFill>
                <a:sysClr val="window" lastClr="FFFFFF"/>
              </a:solidFill>
              <a:latin typeface="Calibri Light" panose="020F0302020204030204"/>
              <a:ea typeface="+mn-ea"/>
              <a:cs typeface="+mn-cs"/>
            </a:rPr>
            <a:t>Ocean acidification</a:t>
          </a:r>
          <a:endParaRPr lang="en-US" sz="1400" kern="1200" dirty="0">
            <a:solidFill>
              <a:sysClr val="window" lastClr="FFFFFF"/>
            </a:solidFill>
            <a:latin typeface="Calibri Light" panose="020F0302020204030204"/>
            <a:ea typeface="+mn-ea"/>
            <a:cs typeface="+mn-cs"/>
          </a:endParaRPr>
        </a:p>
      </dsp:txBody>
      <dsp:txXfrm>
        <a:off x="9525347" y="1484365"/>
        <a:ext cx="2049845" cy="509385"/>
      </dsp:txXfrm>
    </dsp:sp>
    <dsp:sp modelId="{5A5F41A3-3BBA-46E8-9823-CB897CB89843}">
      <dsp:nvSpPr>
        <dsp:cNvPr id="0" name=""/>
        <dsp:cNvSpPr/>
      </dsp:nvSpPr>
      <dsp:spPr>
        <a:xfrm>
          <a:off x="8913992" y="903755"/>
          <a:ext cx="976301" cy="975840"/>
        </a:xfrm>
        <a:prstGeom prst="ellipse">
          <a:avLst/>
        </a:prstGeom>
        <a:solidFill>
          <a:srgbClr val="A5A5A5">
            <a:tint val="50000"/>
            <a:hueOff val="2074236"/>
            <a:satOff val="100000"/>
            <a:lumOff val="1983"/>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787A57-7C6F-4F40-9F18-DA760643078E}">
      <dsp:nvSpPr>
        <dsp:cNvPr id="0" name=""/>
        <dsp:cNvSpPr/>
      </dsp:nvSpPr>
      <dsp:spPr>
        <a:xfrm>
          <a:off x="3660" y="172601"/>
          <a:ext cx="3568531" cy="1306585"/>
        </a:xfrm>
        <a:prstGeom prst="rect">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Caribbean populations/health systems remain highly vulnerable to impacts from climate change</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3660" y="172601"/>
        <a:ext cx="3568531" cy="1306585"/>
      </dsp:txXfrm>
    </dsp:sp>
    <dsp:sp modelId="{6C3AE085-D981-4EB8-A464-F228B2E85EED}">
      <dsp:nvSpPr>
        <dsp:cNvPr id="0" name=""/>
        <dsp:cNvSpPr/>
      </dsp:nvSpPr>
      <dsp:spPr>
        <a:xfrm>
          <a:off x="3660" y="1479186"/>
          <a:ext cx="3568531" cy="3513600"/>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dirty="0">
              <a:latin typeface="Calibri" panose="020F0502020204030204" pitchFamily="34" charset="0"/>
              <a:ea typeface="Calibri" panose="020F0502020204030204" pitchFamily="34" charset="0"/>
              <a:cs typeface="Calibri" panose="020F0502020204030204" pitchFamily="34" charset="0"/>
            </a:rPr>
            <a:t>Can affect health through the following two main pathways:</a:t>
          </a:r>
        </a:p>
      </dsp:txBody>
      <dsp:txXfrm>
        <a:off x="3660" y="1479186"/>
        <a:ext cx="3568531" cy="3513600"/>
      </dsp:txXfrm>
    </dsp:sp>
    <dsp:sp modelId="{DD3FDB40-AD2C-452A-BC4A-D83C24842956}">
      <dsp:nvSpPr>
        <dsp:cNvPr id="0" name=""/>
        <dsp:cNvSpPr/>
      </dsp:nvSpPr>
      <dsp:spPr>
        <a:xfrm>
          <a:off x="4071785" y="172601"/>
          <a:ext cx="3568531" cy="1306585"/>
        </a:xfrm>
        <a:prstGeom prst="rect">
          <a:avLst/>
        </a:prstGeom>
        <a:solidFill>
          <a:schemeClr val="accent4">
            <a:hueOff val="4900445"/>
            <a:satOff val="-20388"/>
            <a:lumOff val="4804"/>
            <a:alphaOff val="0"/>
          </a:schemeClr>
        </a:solidFill>
        <a:ln w="12700" cap="flat" cmpd="sng" algn="ctr">
          <a:solidFill>
            <a:schemeClr val="accent4">
              <a:hueOff val="4900445"/>
              <a:satOff val="-20388"/>
              <a:lumOff val="4804"/>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dirty="0">
              <a:latin typeface="Calibri" panose="020F0502020204030204" pitchFamily="34" charset="0"/>
              <a:ea typeface="Calibri" panose="020F0502020204030204" pitchFamily="34" charset="0"/>
              <a:cs typeface="Calibri" panose="020F0502020204030204" pitchFamily="34" charset="0"/>
            </a:rPr>
            <a:t>Effects mediated via natural systems e.g. extreme weather and climate events</a:t>
          </a:r>
          <a:endParaRPr lang="en-US" sz="2000" kern="1200" dirty="0">
            <a:latin typeface="Calibri" panose="020F0502020204030204" pitchFamily="34" charset="0"/>
            <a:ea typeface="Calibri" panose="020F0502020204030204" pitchFamily="34" charset="0"/>
            <a:cs typeface="Calibri" panose="020F0502020204030204" pitchFamily="34" charset="0"/>
          </a:endParaRPr>
        </a:p>
      </dsp:txBody>
      <dsp:txXfrm>
        <a:off x="4071785" y="172601"/>
        <a:ext cx="3568531" cy="1306585"/>
      </dsp:txXfrm>
    </dsp:sp>
    <dsp:sp modelId="{4767E816-5159-488A-B12E-A4CE7E2A7081}">
      <dsp:nvSpPr>
        <dsp:cNvPr id="0" name=""/>
        <dsp:cNvSpPr/>
      </dsp:nvSpPr>
      <dsp:spPr>
        <a:xfrm>
          <a:off x="4071785" y="1479186"/>
          <a:ext cx="3568531" cy="3513600"/>
        </a:xfrm>
        <a:prstGeom prst="rect">
          <a:avLst/>
        </a:prstGeom>
        <a:solidFill>
          <a:schemeClr val="accent4">
            <a:tint val="40000"/>
            <a:alpha val="90000"/>
            <a:hueOff val="5430963"/>
            <a:satOff val="-25622"/>
            <a:lumOff val="-925"/>
            <a:alphaOff val="0"/>
          </a:schemeClr>
        </a:solidFill>
        <a:ln w="12700" cap="flat" cmpd="sng" algn="ctr">
          <a:solidFill>
            <a:schemeClr val="accent4">
              <a:tint val="40000"/>
              <a:alpha val="90000"/>
              <a:hueOff val="5430963"/>
              <a:satOff val="-25622"/>
              <a:lumOff val="-925"/>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Hurricanes, floods, droughts, h</a:t>
          </a:r>
          <a:r>
            <a:rPr lang="en-US" sz="1600" b="0" i="0" kern="1200" baseline="0">
              <a:latin typeface="Calibri" panose="020F0502020204030204" pitchFamily="34" charset="0"/>
              <a:ea typeface="Calibri" panose="020F0502020204030204" pitchFamily="34" charset="0"/>
              <a:cs typeface="Calibri" panose="020F0502020204030204" pitchFamily="34" charset="0"/>
            </a:rPr>
            <a:t>eat waves, Saharan dust incursions</a:t>
          </a:r>
          <a:endParaRPr lang="en-US" sz="1600" kern="1200">
            <a:latin typeface="Calibri" panose="020F0502020204030204" pitchFamily="34" charset="0"/>
            <a:ea typeface="Calibri" panose="020F0502020204030204" pitchFamily="34" charset="0"/>
            <a:cs typeface="Calibri" panose="020F0502020204030204" pitchFamily="34" charset="0"/>
          </a:endParaRPr>
        </a:p>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Effects on human health and social development in the Caribbean region</a:t>
          </a:r>
        </a:p>
        <a:p>
          <a:pPr marL="342900" lvl="2" indent="-171450" algn="l" defTabSz="711200">
            <a:lnSpc>
              <a:spcPct val="90000"/>
            </a:lnSpc>
            <a:spcBef>
              <a:spcPct val="0"/>
            </a:spcBef>
            <a:spcAft>
              <a:spcPct val="15000"/>
            </a:spcAft>
            <a:buChar char="•"/>
          </a:pPr>
          <a:r>
            <a:rPr lang="en-US" sz="1600" kern="1200" dirty="0">
              <a:latin typeface="Calibri" panose="020F0502020204030204" pitchFamily="34" charset="0"/>
              <a:ea typeface="Calibri" panose="020F0502020204030204" pitchFamily="34" charset="0"/>
              <a:cs typeface="Calibri" panose="020F0502020204030204" pitchFamily="34" charset="0"/>
            </a:rPr>
            <a:t>Water availability and safety, poor air quality, food safety and security</a:t>
          </a:r>
        </a:p>
        <a:p>
          <a:pPr marL="342900" lvl="2" indent="-171450" algn="l" defTabSz="711200">
            <a:lnSpc>
              <a:spcPct val="90000"/>
            </a:lnSpc>
            <a:spcBef>
              <a:spcPct val="0"/>
            </a:spcBef>
            <a:spcAft>
              <a:spcPct val="15000"/>
            </a:spcAft>
            <a:buChar char="•"/>
          </a:pPr>
          <a:r>
            <a:rPr lang="en-US" sz="1600" b="0" i="0" kern="1200" baseline="0" dirty="0">
              <a:latin typeface="Calibri" panose="020F0502020204030204" pitchFamily="34" charset="0"/>
              <a:ea typeface="Calibri" panose="020F0502020204030204" pitchFamily="34" charset="0"/>
              <a:cs typeface="Calibri" panose="020F0502020204030204" pitchFamily="34" charset="0"/>
            </a:rPr>
            <a:t>Adverse health outcomes: respiratory complications, heat-induced morbidity, outbreaks of vector-, food- and water-borne diseases, injuries, fatalities, mental health</a:t>
          </a:r>
          <a:endParaRPr lang="en-US" sz="1600" kern="1200" dirty="0">
            <a:latin typeface="Calibri" panose="020F0502020204030204" pitchFamily="34" charset="0"/>
            <a:ea typeface="Calibri" panose="020F0502020204030204" pitchFamily="34" charset="0"/>
            <a:cs typeface="Calibri" panose="020F0502020204030204" pitchFamily="34" charset="0"/>
          </a:endParaRPr>
        </a:p>
        <a:p>
          <a:pPr marL="342900" lvl="2" indent="-171450" algn="l" defTabSz="711200">
            <a:lnSpc>
              <a:spcPct val="90000"/>
            </a:lnSpc>
            <a:spcBef>
              <a:spcPct val="0"/>
            </a:spcBef>
            <a:spcAft>
              <a:spcPct val="15000"/>
            </a:spcAft>
            <a:buChar char="•"/>
          </a:pPr>
          <a:r>
            <a:rPr lang="en-US" sz="1600" kern="1200" dirty="0">
              <a:latin typeface="Calibri" panose="020F0502020204030204" pitchFamily="34" charset="0"/>
              <a:ea typeface="Calibri" panose="020F0502020204030204" pitchFamily="34" charset="0"/>
              <a:cs typeface="Calibri" panose="020F0502020204030204" pitchFamily="34" charset="0"/>
            </a:rPr>
            <a:t>Current low emphasis on gender considerations</a:t>
          </a:r>
        </a:p>
      </dsp:txBody>
      <dsp:txXfrm>
        <a:off x="4071785" y="1479186"/>
        <a:ext cx="3568531" cy="3513600"/>
      </dsp:txXfrm>
    </dsp:sp>
    <dsp:sp modelId="{71F76903-187B-488E-90CC-47BEBB16AD53}">
      <dsp:nvSpPr>
        <dsp:cNvPr id="0" name=""/>
        <dsp:cNvSpPr/>
      </dsp:nvSpPr>
      <dsp:spPr>
        <a:xfrm>
          <a:off x="8139910" y="172601"/>
          <a:ext cx="3568531" cy="1306585"/>
        </a:xfrm>
        <a:prstGeom prst="rect">
          <a:avLst/>
        </a:prstGeom>
        <a:solidFill>
          <a:schemeClr val="accent4">
            <a:hueOff val="9800891"/>
            <a:satOff val="-40777"/>
            <a:lumOff val="9608"/>
            <a:alphaOff val="0"/>
          </a:schemeClr>
        </a:solidFill>
        <a:ln w="12700" cap="flat" cmpd="sng" algn="ctr">
          <a:solidFill>
            <a:schemeClr val="accent4">
              <a:hueOff val="9800891"/>
              <a:satOff val="-40777"/>
              <a:lumOff val="9608"/>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81280" rIns="142240" bIns="81280" numCol="1" spcCol="1270" anchor="ctr" anchorCtr="0">
          <a:noAutofit/>
        </a:bodyPr>
        <a:lstStyle/>
        <a:p>
          <a:pPr marL="0" lvl="0" indent="0" algn="ctr" defTabSz="889000">
            <a:lnSpc>
              <a:spcPct val="90000"/>
            </a:lnSpc>
            <a:spcBef>
              <a:spcPct val="0"/>
            </a:spcBef>
            <a:spcAft>
              <a:spcPct val="35000"/>
            </a:spcAft>
            <a:buNone/>
          </a:pPr>
          <a:r>
            <a:rPr lang="en-US" sz="2000" b="1" kern="1200">
              <a:latin typeface="Calibri" panose="020F0502020204030204" pitchFamily="34" charset="0"/>
              <a:ea typeface="Calibri" panose="020F0502020204030204" pitchFamily="34" charset="0"/>
              <a:cs typeface="Calibri" panose="020F0502020204030204" pitchFamily="34" charset="0"/>
            </a:rPr>
            <a:t>Effects mediated via human systems</a:t>
          </a:r>
          <a:endParaRPr lang="en-US" sz="2000" kern="1200">
            <a:latin typeface="Calibri" panose="020F0502020204030204" pitchFamily="34" charset="0"/>
            <a:ea typeface="Calibri" panose="020F0502020204030204" pitchFamily="34" charset="0"/>
            <a:cs typeface="Calibri" panose="020F0502020204030204" pitchFamily="34" charset="0"/>
          </a:endParaRPr>
        </a:p>
      </dsp:txBody>
      <dsp:txXfrm>
        <a:off x="8139910" y="172601"/>
        <a:ext cx="3568531" cy="1306585"/>
      </dsp:txXfrm>
    </dsp:sp>
    <dsp:sp modelId="{AE29D6EB-5C1D-4EED-A0FD-23443267EC77}">
      <dsp:nvSpPr>
        <dsp:cNvPr id="0" name=""/>
        <dsp:cNvSpPr/>
      </dsp:nvSpPr>
      <dsp:spPr>
        <a:xfrm>
          <a:off x="8139910" y="1479186"/>
          <a:ext cx="3568531" cy="3513600"/>
        </a:xfrm>
        <a:prstGeom prst="rect">
          <a:avLst/>
        </a:prstGeom>
        <a:solidFill>
          <a:schemeClr val="accent4">
            <a:tint val="40000"/>
            <a:alpha val="90000"/>
            <a:hueOff val="10861925"/>
            <a:satOff val="-51245"/>
            <a:lumOff val="-1851"/>
            <a:alphaOff val="0"/>
          </a:schemeClr>
        </a:solidFill>
        <a:ln w="12700" cap="flat" cmpd="sng" algn="ctr">
          <a:solidFill>
            <a:schemeClr val="accent4">
              <a:tint val="40000"/>
              <a:alpha val="90000"/>
              <a:hueOff val="10861925"/>
              <a:satOff val="-51245"/>
              <a:lumOff val="-1851"/>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5344" tIns="85344" rIns="113792" bIns="128016" numCol="1" spcCol="1270" anchor="t" anchorCtr="0">
          <a:noAutofit/>
        </a:bodyPr>
        <a:lstStyle/>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Migration/displacement of populations</a:t>
          </a:r>
        </a:p>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Loss of livelihood, poverty</a:t>
          </a:r>
        </a:p>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Lost/reduced work capacity and productivity</a:t>
          </a:r>
        </a:p>
        <a:p>
          <a:pPr marL="171450" lvl="1" indent="-171450" algn="l" defTabSz="711200">
            <a:lnSpc>
              <a:spcPct val="90000"/>
            </a:lnSpc>
            <a:spcBef>
              <a:spcPct val="0"/>
            </a:spcBef>
            <a:spcAft>
              <a:spcPct val="15000"/>
            </a:spcAft>
            <a:buChar char="•"/>
          </a:pPr>
          <a:r>
            <a:rPr lang="en-US" sz="1600" kern="1200">
              <a:latin typeface="Calibri" panose="020F0502020204030204" pitchFamily="34" charset="0"/>
              <a:ea typeface="Calibri" panose="020F0502020204030204" pitchFamily="34" charset="0"/>
              <a:cs typeface="Calibri" panose="020F0502020204030204" pitchFamily="34" charset="0"/>
            </a:rPr>
            <a:t>Inability to attain the Sustainable Development Goals (SDGs)</a:t>
          </a:r>
        </a:p>
      </dsp:txBody>
      <dsp:txXfrm>
        <a:off x="8139910" y="1479186"/>
        <a:ext cx="3568531" cy="3513600"/>
      </dsp:txXfrm>
    </dsp:sp>
  </dsp:spTree>
</dsp:drawing>
</file>

<file path=ppt/diagrams/layout1.xml><?xml version="1.0" encoding="utf-8"?>
<dgm:layoutDef xmlns:dgm="http://schemas.openxmlformats.org/drawingml/2006/diagram" xmlns:a="http://schemas.openxmlformats.org/drawingml/2006/main" uniqueId="urn:microsoft.com/office/officeart/2005/8/layout/hProcess3">
  <dgm:title val=""/>
  <dgm:desc val=""/>
  <dgm:catLst>
    <dgm:cat type="process" pri="6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chOrder="t">
    <dgm:varLst>
      <dgm:dir/>
      <dgm:animLvl val="lvl"/>
      <dgm:resizeHandles val="exact"/>
    </dgm:varLst>
    <dgm:alg type="composite"/>
    <dgm:shape xmlns:r="http://schemas.openxmlformats.org/officeDocument/2006/relationships" r:blip="">
      <dgm:adjLst/>
    </dgm:shape>
    <dgm:presOf/>
    <dgm:constrLst>
      <dgm:constr type="w" for="ch" forName="dummy" refType="w"/>
      <dgm:constr type="h" for="ch" forName="dummy" refType="h"/>
      <dgm:constr type="h" for="ch" forName="dummy" refType="w" refFor="ch" refForName="dummy" op="lte" fact="0.4"/>
      <dgm:constr type="ctrX" for="ch" forName="dummy" refType="w" fact="0.5"/>
      <dgm:constr type="ctrY" for="ch" forName="dummy" refType="h" fact="0.5"/>
      <dgm:constr type="w" for="ch" forName="linH" refType="w"/>
      <dgm:constr type="h" for="ch" forName="linH" refType="h"/>
      <dgm:constr type="ctrX" for="ch" forName="linH" refType="w" fact="0.5"/>
      <dgm:constr type="ctrY" for="ch" forName="linH" refType="h" fact="0.5"/>
      <dgm:constr type="userP" for="ch" forName="linH" refType="h" refFor="ch" refForName="dummy" fact="0.25"/>
      <dgm:constr type="userT" for="des" forName="parTx" refType="w" refFor="ch" refForName="dummy" fact="0.2"/>
    </dgm:constrLst>
    <dgm:ruleLst/>
    <dgm:layoutNode name="dummy">
      <dgm:alg type="sp"/>
      <dgm:shape xmlns:r="http://schemas.openxmlformats.org/officeDocument/2006/relationships" r:blip="">
        <dgm:adjLst/>
      </dgm:shape>
      <dgm:presOf/>
      <dgm:constrLst/>
      <dgm:ruleLst/>
    </dgm:layoutNode>
    <dgm:layoutNode name="linH">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primFontSz" for="des" forName="parTx" val="65"/>
        <dgm:constr type="primFontSz" for="des" forName="desTx" refType="primFontSz" refFor="des" refForName="parTx" op="equ"/>
        <dgm:constr type="h" for="des" forName="parTx" refType="primFontSz" refFor="des" refForName="parTx"/>
        <dgm:constr type="h" for="des" forName="desTx" refType="primFontSz" refFor="des" refForName="parTx" fact="0.5"/>
        <dgm:constr type="h" for="des" forName="parTx" op="equ"/>
        <dgm:constr type="h" for="des" forName="desTx" op="equ"/>
        <dgm:constr type="h" for="ch" forName="backgroundArrow" refType="primFontSz" refFor="des" refForName="parTx" fact="2"/>
        <dgm:constr type="h" for="ch" forName="backgroundArrow" refType="h" refFor="des" refForName="parTx" op="lte" fact="2"/>
        <dgm:constr type="h" for="ch" forName="backgroundArrow" refType="h" refFor="des" refForName="parTx" op="gte" fact="2"/>
        <dgm:constr type="h" for="des" forName="spVertical1" refType="primFontSz" refFor="des" refForName="parTx" fact="0.5"/>
        <dgm:constr type="h" for="des" forName="spVertical1" refType="h" refFor="des" refForName="parTx" op="lte" fact="0.5"/>
        <dgm:constr type="h" for="des" forName="spVertical1" refType="h" refFor="des" refForName="parTx" op="gte" fact="0.5"/>
        <dgm:constr type="h" for="des" forName="spVertical2" refType="primFontSz" refFor="des" refForName="parTx" fact="0.5"/>
        <dgm:constr type="h" for="des" forName="spVertical2" refType="h" refFor="des" refForName="parTx" op="lte" fact="0.5"/>
        <dgm:constr type="h" for="des" forName="spVertical2" refType="h" refFor="des" refForName="parTx" op="gte" fact="0.5"/>
        <dgm:constr type="h" for="des" forName="spVertical3" refType="primFontSz" refFor="des" refForName="parTx" fact="-0.4"/>
        <dgm:constr type="h" for="des" forName="spVertical3" refType="h" refFor="des" refForName="parTx" op="lte" fact="-0.4"/>
        <dgm:constr type="h" for="des" forName="spVertical3" refType="h" refFor="des" refForName="parTx" op="gte" fact="-0.4"/>
        <dgm:constr type="w" for="ch" forName="backgroundArrow" refType="w"/>
        <dgm:constr type="w" for="ch" forName="negArrow" refType="w" fact="-1"/>
        <dgm:constr type="w" for="ch" forName="linV" refType="w"/>
        <dgm:constr type="w" for="ch" forName="space" refType="w" refFor="ch" refForName="linV" fact="0.2"/>
        <dgm:constr type="w" for="ch" forName="padding1" refType="w" fact="0.08"/>
        <dgm:constr type="userP"/>
        <dgm:constr type="w" for="ch" forName="padding2" refType="userP"/>
      </dgm:constrLst>
      <dgm:ruleLst>
        <dgm:rule type="w" for="ch" forName="linV" val="0" fact="NaN" max="NaN"/>
        <dgm:rule type="primFontSz" for="des" forName="parTx" val="5" fact="NaN" max="NaN"/>
      </dgm:ruleLst>
      <dgm:layoutNode name="padding1">
        <dgm:alg type="sp"/>
        <dgm:shape xmlns:r="http://schemas.openxmlformats.org/officeDocument/2006/relationships" r:blip="">
          <dgm:adjLst/>
        </dgm:shape>
        <dgm:presOf/>
        <dgm:constrLst/>
        <dgm:ruleLst/>
      </dgm:layoutNode>
      <dgm:forEach name="Name4" axis="ch" ptType="node">
        <dgm:layoutNode name="linV">
          <dgm:alg type="lin">
            <dgm:param type="linDir" val="fromT"/>
          </dgm:alg>
          <dgm:shape xmlns:r="http://schemas.openxmlformats.org/officeDocument/2006/relationships" r:blip="">
            <dgm:adjLst/>
          </dgm:shape>
          <dgm:presOf/>
          <dgm:constrLst>
            <dgm:constr type="w" for="ch" forName="spVertical1" refType="w"/>
            <dgm:constr type="w" for="ch" forName="parTx" refType="w"/>
            <dgm:constr type="w" for="ch" forName="spVertical2" refType="w"/>
            <dgm:constr type="w" for="ch" forName="spVertical3" refType="w"/>
            <dgm:constr type="w" for="ch" forName="desTx" refType="w"/>
          </dgm:constrLst>
          <dgm:ruleLst/>
          <dgm:layoutNode name="spVertical1">
            <dgm:alg type="sp"/>
            <dgm:shape xmlns:r="http://schemas.openxmlformats.org/officeDocument/2006/relationships" r:blip="">
              <dgm:adjLst/>
            </dgm:shape>
            <dgm:presOf/>
            <dgm:constrLst/>
            <dgm:ruleLst/>
          </dgm:layoutNode>
          <dgm:layoutNode name="parTx" styleLbl="revTx">
            <dgm:varLst>
              <dgm:chMax val="0"/>
              <dgm:chPref val="0"/>
              <dgm:bulletEnabled val="1"/>
            </dgm:varLst>
            <dgm:choose name="Name5">
              <dgm:if name="Name6" axis="root des" ptType="all node" func="maxDepth" op="gt" val="1">
                <dgm:alg type="tx">
                  <dgm:param type="parTxLTRAlign" val="l"/>
                  <dgm:param type="parTxRTLAlign" val="r"/>
                </dgm:alg>
              </dgm:if>
              <dgm:else name="Name7">
                <dgm:alg type="tx">
                  <dgm:param type="parTxLTRAlign" val="ctr"/>
                  <dgm:param type="parTxRTLAlign" val="ctr"/>
                </dgm:alg>
              </dgm:else>
            </dgm:choose>
            <dgm:shape xmlns:r="http://schemas.openxmlformats.org/officeDocument/2006/relationships" type="rect" r:blip="">
              <dgm:adjLst/>
            </dgm:shape>
            <dgm:presOf axis="self" ptType="node"/>
            <dgm:choose name="Name8">
              <dgm:if name="Name9" func="var" arg="dir" op="equ" val="norm">
                <dgm:constrLst>
                  <dgm:constr type="userT"/>
                  <dgm:constr type="h" refType="userT" op="lte"/>
                  <dgm:constr type="tMarg" refType="primFontSz" fact="0.8"/>
                  <dgm:constr type="bMarg" refType="tMarg"/>
                  <dgm:constr type="lMarg"/>
                  <dgm:constr type="rMarg"/>
                </dgm:constrLst>
              </dgm:if>
              <dgm:else name="Name10">
                <dgm:constrLst>
                  <dgm:constr type="userT"/>
                  <dgm:constr type="h" refType="userT" op="lte"/>
                  <dgm:constr type="tMarg" refType="primFontSz" fact="0.8"/>
                  <dgm:constr type="bMarg" refType="tMarg"/>
                  <dgm:constr type="lMarg"/>
                  <dgm:constr type="rMarg"/>
                </dgm:constrLst>
              </dgm:else>
            </dgm:choose>
            <dgm:ruleLst>
              <dgm:rule type="h" val="INF" fact="NaN" max="NaN"/>
            </dgm:ruleLst>
          </dgm:layoutNode>
          <dgm:layoutNode name="spVertical2">
            <dgm:alg type="sp"/>
            <dgm:shape xmlns:r="http://schemas.openxmlformats.org/officeDocument/2006/relationships" r:blip="">
              <dgm:adjLst/>
            </dgm:shape>
            <dgm:presOf/>
            <dgm:constrLst/>
            <dgm:ruleLst/>
          </dgm:layoutNode>
          <dgm:layoutNode name="spVertical3">
            <dgm:alg type="sp"/>
            <dgm:shape xmlns:r="http://schemas.openxmlformats.org/officeDocument/2006/relationships" r:blip="">
              <dgm:adjLst/>
            </dgm:shape>
            <dgm:presOf/>
            <dgm:constrLst/>
            <dgm:ruleLst/>
          </dgm:layoutNode>
          <dgm:choose name="Name11">
            <dgm:if name="Name12" axis="ch" ptType="node" func="cnt" op="gte" val="1">
              <dgm:layoutNode name="desTx" styleLbl="revTx">
                <dgm:varLst>
                  <dgm:bulletEnabled val="1"/>
                </dgm:varLst>
                <dgm:alg type="tx">
                  <dgm:param type="stBulletLvl" val="1"/>
                </dgm:alg>
                <dgm:shape xmlns:r="http://schemas.openxmlformats.org/officeDocument/2006/relationships" type="rect" r:blip="">
                  <dgm:adjLst/>
                </dgm:shape>
                <dgm:presOf axis="des" ptType="node"/>
                <dgm:constrLst>
                  <dgm:constr type="tMarg"/>
                  <dgm:constr type="bMarg"/>
                  <dgm:constr type="rMarg"/>
                  <dgm:constr type="lMarg"/>
                </dgm:constrLst>
                <dgm:ruleLst>
                  <dgm:rule type="h" val="INF" fact="NaN" max="NaN"/>
                </dgm:ruleLst>
              </dgm:layoutNode>
            </dgm:if>
            <dgm:else name="Name13"/>
          </dgm:choose>
        </dgm:layoutNod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name="padding2">
        <dgm:alg type="sp"/>
        <dgm:shape xmlns:r="http://schemas.openxmlformats.org/officeDocument/2006/relationships" r:blip="">
          <dgm:adjLst/>
        </dgm:shape>
        <dgm:presOf/>
        <dgm:constrLst/>
        <dgm:ruleLst/>
      </dgm:layoutNode>
      <dgm:layoutNode name="negArrow">
        <dgm:alg type="sp"/>
        <dgm:shape xmlns:r="http://schemas.openxmlformats.org/officeDocument/2006/relationships" r:blip="">
          <dgm:adjLst/>
        </dgm:shape>
        <dgm:presOf/>
        <dgm:constrLst/>
        <dgm:ruleLst/>
      </dgm:layoutNode>
      <dgm:layoutNode name="backgroundArrow" styleLbl="node1">
        <dgm:alg type="sp"/>
        <dgm:choose name="Name15">
          <dgm:if name="Name16" func="var" arg="dir" op="equ" val="norm">
            <dgm:shape xmlns:r="http://schemas.openxmlformats.org/officeDocument/2006/relationships" type="rightArrow" r:blip="">
              <dgm:adjLst/>
            </dgm:shape>
          </dgm:if>
          <dgm:else name="Name17">
            <dgm:shape xmlns:r="http://schemas.openxmlformats.org/officeDocument/2006/relationships" type="leftArrow" r:blip="">
              <dgm:adjLst/>
            </dgm:shape>
          </dgm:else>
        </dgm:choose>
        <dgm:presOf/>
        <dgm:constrLst/>
        <dgm:ruleLst/>
      </dgm:layoutNode>
    </dgm:layoutNode>
  </dgm:layoutNode>
</dgm:layoutDef>
</file>

<file path=ppt/diagrams/layout2.xml><?xml version="1.0" encoding="utf-8"?>
<dgm:layoutDef xmlns:dgm="http://schemas.openxmlformats.org/drawingml/2006/diagram" xmlns:a="http://schemas.openxmlformats.org/drawingml/2006/main" uniqueId="urn:microsoft.com/office/officeart/2008/layout/AscendingPictureAccentProcess">
  <dgm:title val=""/>
  <dgm:desc val=""/>
  <dgm:catLst>
    <dgm:cat type="process" pri="22500"/>
    <dgm:cat type="picture" pri="16000"/>
    <dgm:cat type="pictureconvert" pri="16000"/>
  </dgm:catLst>
  <dgm:samp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shape xmlns:r="http://schemas.openxmlformats.org/officeDocument/2006/relationships" r:blip="">
      <dgm:adjLst/>
    </dgm:shape>
    <dgm:choose name="Name1">
      <dgm:if name="Name2" axis="ch" ptType="node" func="cnt" op="equ" val="1">
        <dgm:choose name="Name3">
          <dgm:if name="Name4" func="var" arg="dir" op="equ" val="norm">
            <dgm:choose name="Name5">
              <dgm:if name="Name6" axis="des" func="maxDepth" op="gt" val="1">
                <dgm:alg type="composite">
                  <dgm:param type="ar" val="2.7"/>
                </dgm:alg>
                <dgm:constrLst>
                  <dgm:constr type="primFontSz" for="ch" forName="parTx1" op="equ" val="65"/>
                  <dgm:constr type="primFontSz" for="ch" forName="desTx1" op="equ" val="65"/>
                  <dgm:constr type="userD" refType="w" fact="0.0247"/>
                  <dgm:constr type="l" for="ch" forName="parTx1" refType="w" fact="0.2711"/>
                  <dgm:constr type="t" for="ch" forName="parTx1" refType="h" fact="0.9603"/>
                  <dgm:constr type="w" for="ch" forName="parTx1" refType="w" fact="0.5325"/>
                  <dgm:constr type="h" for="ch" forName="parTx1" refType="h" fact="0.3856"/>
                  <dgm:constr type="ctrX" for="ch" forName="picture1" refType="w" fact="0.2469"/>
                  <dgm:constr type="ctrY" for="ch" forName="picture1" refType="h" fact="0.9"/>
                  <dgm:constr type="w" for="ch" forName="picture1" refType="w" fact="0.2469"/>
                  <dgm:constr type="h" for="ch" forName="picture1" refType="h" fact="0.6667"/>
                  <dgm:constr type="l" for="ch" forName="desTx1" refType="r" refFor="ch" refForName="parTx1"/>
                  <dgm:constr type="r" for="ch" forName="desTx1" refType="w"/>
                  <dgm:constr type="t" for="ch" forName="desTx1" refType="t" refFor="ch" refForName="parTx1"/>
                  <dgm:constr type="h" for="ch" forName="desTx1" refType="h" refFor="ch" refForName="parTx1"/>
                </dgm:constrLst>
              </dgm:if>
              <dgm:else name="Name7">
                <dgm:alg type="composite">
                  <dgm:param type="ar" val="2"/>
                </dgm:alg>
                <dgm:constrLst>
                  <dgm:constr type="primFontSz" for="ch" forName="parTx1" op="equ" val="65"/>
                  <dgm:constr type="userD" refType="w" fact="0.0333"/>
                  <dgm:constr type="l" for="ch" forName="parTx1" refType="w" fact="0.366"/>
                  <dgm:constr type="t" for="ch" forName="parTx1" refType="h" fact="0.7113"/>
                  <dgm:constr type="w" for="ch" forName="parTx1" refType="w" fact="0.7189"/>
                  <dgm:constr type="h" for="ch" forName="parTx1" refType="h" fact="0.3856"/>
                  <dgm:constr type="ctrX" for="ch" forName="picture1" refType="w" fact="0.3333"/>
                  <dgm:constr type="ctrY" for="ch" forName="picture1" refType="h" fact="0.6667"/>
                  <dgm:constr type="w" for="ch" forName="picture1" refType="w" fact="0.3333"/>
                  <dgm:constr type="h" for="ch" forName="picture1" refType="h" fact="0.6667"/>
                </dgm:constrLst>
              </dgm:else>
            </dgm:choose>
          </dgm:if>
          <dgm:else name="Name8">
            <dgm:choose name="Name9">
              <dgm:if name="Name10" axis="des" func="maxDepth" op="gt" val="1">
                <dgm:alg type="composite">
                  <dgm:param type="ar" val="2.7"/>
                </dgm:alg>
                <dgm:constrLst>
                  <dgm:constr type="primFontSz" for="ch" forName="parTx1" op="equ" val="65"/>
                  <dgm:constr type="primFontSz" for="ch" forName="desTx1" op="equ" val="65"/>
                  <dgm:constr type="userD" refType="w" fact="0.0247"/>
                  <dgm:constr type="r" for="ch" forName="parTx1" refType="w" fact="0.7289"/>
                  <dgm:constr type="t" for="ch" forName="parTx1" refType="h" fact="0.9603"/>
                  <dgm:constr type="w" for="ch" forName="parTx1" refType="w" fact="0.5325"/>
                  <dgm:constr type="h" for="ch" forName="parTx1" refType="h" fact="0.3856"/>
                  <dgm:constr type="ctrX" for="ch" forName="picture1" refType="w" fact="0.7531"/>
                  <dgm:constr type="ctrY" for="ch" forName="picture1" refType="h" fact="0.9"/>
                  <dgm:constr type="w" for="ch" forName="picture1" refType="w" fact="0.2469"/>
                  <dgm:constr type="h" for="ch" forName="picture1" refType="h" fact="0.6667"/>
                  <dgm:constr type="r" for="ch" forName="desTx1" refType="l" refFor="ch" refForName="parTx1"/>
                  <dgm:constr type="l" for="ch" forName="desTx1"/>
                  <dgm:constr type="t" for="ch" forName="desTx1" refType="t" refFor="ch" refForName="parTx1"/>
                  <dgm:constr type="h" for="ch" forName="desTx1" refType="h" refFor="ch" refForName="parTx1"/>
                </dgm:constrLst>
              </dgm:if>
              <dgm:else name="Name11">
                <dgm:alg type="composite">
                  <dgm:param type="ar" val="2"/>
                </dgm:alg>
                <dgm:constrLst>
                  <dgm:constr type="primFontSz" for="ch" forName="parTx1" op="equ" val="65"/>
                  <dgm:constr type="userD" refType="w" fact="0.0333"/>
                  <dgm:constr type="r" for="ch" forName="parTx1" refType="w" fact="0.634"/>
                  <dgm:constr type="t" for="ch" forName="parTx1" refType="h" fact="0.7113"/>
                  <dgm:constr type="w" for="ch" forName="parTx1" refType="w" fact="0.7189"/>
                  <dgm:constr type="h" for="ch" forName="parTx1" refType="h" fact="0.3856"/>
                  <dgm:constr type="ctrX" for="ch" forName="picture1" refType="w" fact="0.6667"/>
                  <dgm:constr type="ctrY" for="ch" forName="picture1" refType="h" fact="0.6667"/>
                  <dgm:constr type="w" for="ch" forName="picture1" refType="w" fact="0.3333"/>
                  <dgm:constr type="h" for="ch" forName="picture1" refType="h" fact="0.6667"/>
                </dgm:constrLst>
              </dgm:else>
            </dgm:choose>
          </dgm:else>
        </dgm:choose>
      </dgm:if>
      <dgm:if name="Name12" axis="ch" ptType="node" func="cnt" op="equ" val="2">
        <dgm:choose name="Name13">
          <dgm:if name="Name14" func="var" arg="dir" op="equ" val="norm">
            <dgm:choose name="Name15">
              <dgm:if name="Name16"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3221"/>
                  <dgm:constr type="ctrY" for="ch" forName="dot1" refType="h" fact="0.5911"/>
                  <dgm:constr type="w" for="ch" forName="dot1" refType="userD"/>
                  <dgm:constr type="h" for="ch" forName="dot1" refType="userD"/>
                  <dgm:constr type="ctrX" for="ch" forName="dot2" refType="w" fact="0.3056"/>
                  <dgm:constr type="ctrY" for="ch" forName="dot2" refType="h" fact="0.644"/>
                  <dgm:constr type="w" for="ch" forName="dot2" refType="userD"/>
                  <dgm:constr type="h" for="ch" forName="dot2" refType="userD"/>
                  <dgm:constr type="ctrX" for="ch" forName="dot3" refType="w" fact="0.2859"/>
                  <dgm:constr type="ctrY" for="ch" forName="dot3" refType="h" fact="0.6898"/>
                  <dgm:constr type="w" for="ch" forName="dot3" refType="userD"/>
                  <dgm:constr type="h" for="ch" forName="dot3" refType="userD"/>
                  <dgm:constr type="ctrX" for="ch" forName="dotArrow1" refType="w" fact="0.3095"/>
                  <dgm:constr type="ctrY" for="ch" forName="dotArrow1" refType="h" fact="0.0587"/>
                  <dgm:constr type="w" for="ch" forName="dotArrow1" refType="userD"/>
                  <dgm:constr type="h" for="ch" forName="dotArrow1" refType="userD"/>
                  <dgm:constr type="ctrX" for="ch" forName="dotArrow2" refType="w" fact="0.3346"/>
                  <dgm:constr type="ctrY" for="ch" forName="dotArrow2" refType="h" fact="0.0287"/>
                  <dgm:constr type="w" for="ch" forName="dotArrow2" refType="userD"/>
                  <dgm:constr type="h" for="ch" forName="dotArrow2" refType="userD"/>
                  <dgm:constr type="ctrX" for="ch" forName="dotArrow3" refType="w" fact="0.3597"/>
                  <dgm:constr type="ctrY" for="ch" forName="dotArrow3" refType="h" fact="-0.0013"/>
                  <dgm:constr type="w" for="ch" forName="dotArrow3" refType="userD"/>
                  <dgm:constr type="h" for="ch" forName="dotArrow3" refType="userD"/>
                  <dgm:constr type="ctrX" for="ch" forName="dotArrow4" refType="w" fact="0.3848"/>
                  <dgm:constr type="ctrY" for="ch" forName="dotArrow4" refType="h" fact="0.0287"/>
                  <dgm:constr type="w" for="ch" forName="dotArrow4" refType="userD"/>
                  <dgm:constr type="h" for="ch" forName="dotArrow4" refType="userD"/>
                  <dgm:constr type="ctrX" for="ch" forName="dotArrow5" refType="w" fact="0.41"/>
                  <dgm:constr type="ctrY" for="ch" forName="dotArrow5" refType="h" fact="0.0587"/>
                  <dgm:constr type="w" for="ch" forName="dotArrow5" refType="userD"/>
                  <dgm:constr type="h" for="ch" forName="dotArrow5" refType="userD"/>
                  <dgm:constr type="ctrX" for="ch" forName="dotArrow6" refType="w" fact="0.3597"/>
                  <dgm:constr type="ctrY" for="ch" forName="dotArrow6" refType="h" fact="0.062"/>
                  <dgm:constr type="w" for="ch" forName="dotArrow6" refType="userD"/>
                  <dgm:constr type="h" for="ch" forName="dotArrow6" refType="userD"/>
                  <dgm:constr type="ctrX" for="ch" forName="dotArrow7" refType="w" fact="0.3597"/>
                  <dgm:constr type="ctrY" for="ch" forName="dotArrow7" refType="h" fact="0.1253"/>
                  <dgm:constr type="w" for="ch" forName="dotArrow7" refType="userD"/>
                  <dgm:constr type="h" for="ch" forName="dotArrow7" refType="userD"/>
                  <dgm:constr type="l" for="ch" forName="parTx1" refType="w" fact="0.197"/>
                  <dgm:constr type="t" for="ch" forName="parTx1" refType="h" fact="0.8169"/>
                  <dgm:constr type="w" for="ch" forName="parTx1" refType="w" fact="0.4064"/>
                  <dgm:constr type="h" for="ch" forName="parTx1" refType="h" fact="0.218"/>
                  <dgm:constr type="ctrX" for="ch" forName="picture1" refType="w" fact="0.1785"/>
                  <dgm:constr type="ctrY" for="ch" forName="picture1" refType="h" fact="0.7834"/>
                  <dgm:constr type="w" for="ch" forName="picture1" refType="w" fact="0.1884"/>
                  <dgm:constr type="h" for="ch" forName="picture1" refType="h" fact="0.376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688"/>
                  <dgm:constr type="t" for="ch" forName="parTx2" refType="h" fact="0.3905"/>
                  <dgm:constr type="w" for="ch" forName="parTx2" refType="w" fact="0.4064"/>
                  <dgm:constr type="h" for="ch" forName="parTx2" refType="h" fact="0.218"/>
                  <dgm:constr type="ctrX" for="ch" forName="picture2" refType="w" fact="0.3503"/>
                  <dgm:constr type="ctrY" for="ch" forName="picture2" refType="h" fact="0.357"/>
                  <dgm:constr type="w" for="ch" forName="picture2" refType="w" fact="0.1884"/>
                  <dgm:constr type="h" for="ch" forName="picture2" refType="h" fact="0.3768"/>
                  <dgm:constr type="l" for="ch" forName="desTx2" refType="r" refFor="ch" refForName="parTx2"/>
                  <dgm:constr type="r" for="ch" forName="desTx2" refType="w"/>
                  <dgm:constr type="t" for="ch" forName="desTx2" refType="t" refFor="ch" refForName="parTx2"/>
                  <dgm:constr type="h" for="ch" forName="desTx2" refType="h" refFor="ch" refForName="parTx2"/>
                </dgm:constrLst>
              </dgm:if>
              <dgm:else name="Name17">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4274"/>
                  <dgm:constr type="ctrY" for="ch" forName="dot1" refType="h" fact="0.5911"/>
                  <dgm:constr type="w" for="ch" forName="dot1" refType="userD"/>
                  <dgm:constr type="h" for="ch" forName="dot1" refType="userD"/>
                  <dgm:constr type="ctrX" for="ch" forName="dot2" refType="w" fact="0.4055"/>
                  <dgm:constr type="ctrY" for="ch" forName="dot2" refType="h" fact="0.644"/>
                  <dgm:constr type="w" for="ch" forName="dot2" refType="userD"/>
                  <dgm:constr type="h" for="ch" forName="dot2" refType="userD"/>
                  <dgm:constr type="ctrX" for="ch" forName="dot3" refType="w" fact="0.3794"/>
                  <dgm:constr type="ctrY" for="ch" forName="dot3" refType="h" fact="0.6898"/>
                  <dgm:constr type="w" for="ch" forName="dot3" refType="userD"/>
                  <dgm:constr type="h" for="ch" forName="dot3" refType="userD"/>
                  <dgm:constr type="ctrX" for="ch" forName="dotArrow1" refType="w" fact="0.4106"/>
                  <dgm:constr type="ctrY" for="ch" forName="dotArrow1" refType="h" fact="0.0587"/>
                  <dgm:constr type="w" for="ch" forName="dotArrow1" refType="userD"/>
                  <dgm:constr type="h" for="ch" forName="dotArrow1" refType="userD"/>
                  <dgm:constr type="ctrX" for="ch" forName="dotArrow2" refType="w" fact="0.444"/>
                  <dgm:constr type="ctrY" for="ch" forName="dotArrow2" refType="h" fact="0.0287"/>
                  <dgm:constr type="w" for="ch" forName="dotArrow2" refType="userD"/>
                  <dgm:constr type="h" for="ch" forName="dotArrow2" refType="userD"/>
                  <dgm:constr type="ctrX" for="ch" forName="dotArrow3" refType="w" fact="0.4773"/>
                  <dgm:constr type="ctrY" for="ch" forName="dotArrow3" refType="h" fact="-0.0013"/>
                  <dgm:constr type="w" for="ch" forName="dotArrow3" refType="userD"/>
                  <dgm:constr type="h" for="ch" forName="dotArrow3" refType="userD"/>
                  <dgm:constr type="ctrX" for="ch" forName="dotArrow4" refType="w" fact="0.5106"/>
                  <dgm:constr type="ctrY" for="ch" forName="dotArrow4" refType="h" fact="0.0287"/>
                  <dgm:constr type="w" for="ch" forName="dotArrow4" refType="userD"/>
                  <dgm:constr type="h" for="ch" forName="dotArrow4" refType="userD"/>
                  <dgm:constr type="ctrX" for="ch" forName="dotArrow5" refType="w" fact="0.544"/>
                  <dgm:constr type="ctrY" for="ch" forName="dotArrow5" refType="h" fact="0.0587"/>
                  <dgm:constr type="w" for="ch" forName="dotArrow5" refType="userD"/>
                  <dgm:constr type="h" for="ch" forName="dotArrow5" refType="userD"/>
                  <dgm:constr type="ctrX" for="ch" forName="dotArrow6" refType="w" fact="0.4773"/>
                  <dgm:constr type="ctrY" for="ch" forName="dotArrow6" refType="h" fact="0.062"/>
                  <dgm:constr type="w" for="ch" forName="dotArrow6" refType="userD"/>
                  <dgm:constr type="h" for="ch" forName="dotArrow6" refType="userD"/>
                  <dgm:constr type="ctrX" for="ch" forName="dotArrow7" refType="w" fact="0.4773"/>
                  <dgm:constr type="ctrY" for="ch" forName="dotArrow7" refType="h" fact="0.1253"/>
                  <dgm:constr type="w" for="ch" forName="dotArrow7" refType="userD"/>
                  <dgm:constr type="h" for="ch" forName="dotArrow7" refType="userD"/>
                  <dgm:constr type="l" for="ch" forName="parTx1" refType="w" fact="0.2614"/>
                  <dgm:constr type="t" for="ch" forName="parTx1" refType="h" fact="0.8086"/>
                  <dgm:constr type="w" for="ch" forName="parTx1" refType="w" fact="0.5392"/>
                  <dgm:constr type="h" for="ch" forName="parTx1" refType="h" fact="0.218"/>
                  <dgm:constr type="ctrX" for="ch" forName="picture1" refType="w" fact="0.2369"/>
                  <dgm:constr type="ctrY" for="ch" forName="picture1" refType="h" fact="0.7834"/>
                  <dgm:constr type="w" for="ch" forName="picture1" refType="w" fact="0.25"/>
                  <dgm:constr type="h" for="ch" forName="picture1" refType="h" fact="0.3768"/>
                  <dgm:constr type="l" for="ch" forName="parTx2" refType="w" fact="0.4893"/>
                  <dgm:constr type="t" for="ch" forName="parTx2" refType="h" fact="0.3822"/>
                  <dgm:constr type="w" for="ch" forName="parTx2" refType="w" fact="0.5392"/>
                  <dgm:constr type="h" for="ch" forName="parTx2" refType="h" fact="0.218"/>
                  <dgm:constr type="ctrX" for="ch" forName="picture2" refType="w" fact="0.4648"/>
                  <dgm:constr type="ctrY" for="ch" forName="picture2" refType="h" fact="0.357"/>
                  <dgm:constr type="w" for="ch" forName="picture2" refType="w" fact="0.25"/>
                  <dgm:constr type="h" for="ch" forName="picture2" refType="h" fact="0.3768"/>
                </dgm:constrLst>
              </dgm:else>
            </dgm:choose>
          </dgm:if>
          <dgm:else name="Name18">
            <dgm:choose name="Name19">
              <dgm:if name="Name20" axis="des" func="maxDepth" op="gt" val="1">
                <dgm:alg type="composite">
                  <dgm:param type="ar" val="2"/>
                </dgm:alg>
                <dgm:constrLst>
                  <dgm:constr type="primFontSz" for="ch" forName="parTx1" op="equ" val="65"/>
                  <dgm:constr type="primFontSz" for="ch" forName="parTx2" refType="primFontSz" refFor="ch" refForName="parTx1" op="equ"/>
                  <dgm:constr type="primFontSz" for="ch" forName="desTx1" op="equ" val="65"/>
                  <dgm:constr type="primFontSz" for="ch" forName="desTx2" refType="primFontSz" refFor="ch" refForName="desTx1" op="equ"/>
                  <dgm:constr type="userD" refType="w" fact="0.0188"/>
                  <dgm:constr type="ctrX" for="ch" forName="dot1" refType="w" fact="0.6779"/>
                  <dgm:constr type="ctrY" for="ch" forName="dot1" refType="h" fact="0.5911"/>
                  <dgm:constr type="w" for="ch" forName="dot1" refType="userD"/>
                  <dgm:constr type="h" for="ch" forName="dot1" refType="userD"/>
                  <dgm:constr type="ctrX" for="ch" forName="dot2" refType="w" fact="0.6944"/>
                  <dgm:constr type="ctrY" for="ch" forName="dot2" refType="h" fact="0.644"/>
                  <dgm:constr type="w" for="ch" forName="dot2" refType="userD"/>
                  <dgm:constr type="h" for="ch" forName="dot2" refType="userD"/>
                  <dgm:constr type="ctrX" for="ch" forName="dot3" refType="w" fact="0.7141"/>
                  <dgm:constr type="ctrY" for="ch" forName="dot3" refType="h" fact="0.6898"/>
                  <dgm:constr type="w" for="ch" forName="dot3" refType="userD"/>
                  <dgm:constr type="h" for="ch" forName="dot3" refType="userD"/>
                  <dgm:constr type="ctrX" for="ch" forName="dotArrow1" refType="w" fact="0.6905"/>
                  <dgm:constr type="ctrY" for="ch" forName="dotArrow1" refType="h" fact="0.0587"/>
                  <dgm:constr type="w" for="ch" forName="dotArrow1" refType="userD"/>
                  <dgm:constr type="h" for="ch" forName="dotArrow1" refType="userD"/>
                  <dgm:constr type="ctrX" for="ch" forName="dotArrow2" refType="w" fact="0.6654"/>
                  <dgm:constr type="ctrY" for="ch" forName="dotArrow2" refType="h" fact="0.0287"/>
                  <dgm:constr type="w" for="ch" forName="dotArrow2" refType="userD"/>
                  <dgm:constr type="h" for="ch" forName="dotArrow2" refType="userD"/>
                  <dgm:constr type="ctrX" for="ch" forName="dotArrow3" refType="w" fact="0.6403"/>
                  <dgm:constr type="ctrY" for="ch" forName="dotArrow3" refType="h" fact="-0.0013"/>
                  <dgm:constr type="w" for="ch" forName="dotArrow3" refType="userD"/>
                  <dgm:constr type="h" for="ch" forName="dotArrow3" refType="userD"/>
                  <dgm:constr type="ctrX" for="ch" forName="dotArrow4" refType="w" fact="0.6152"/>
                  <dgm:constr type="ctrY" for="ch" forName="dotArrow4" refType="h" fact="0.0287"/>
                  <dgm:constr type="w" for="ch" forName="dotArrow4" refType="userD"/>
                  <dgm:constr type="h" for="ch" forName="dotArrow4" refType="userD"/>
                  <dgm:constr type="ctrX" for="ch" forName="dotArrow5" refType="w" fact="0.59"/>
                  <dgm:constr type="ctrY" for="ch" forName="dotArrow5" refType="h" fact="0.0587"/>
                  <dgm:constr type="w" for="ch" forName="dotArrow5" refType="userD"/>
                  <dgm:constr type="h" for="ch" forName="dotArrow5" refType="userD"/>
                  <dgm:constr type="ctrX" for="ch" forName="dotArrow6" refType="w" fact="0.6403"/>
                  <dgm:constr type="ctrY" for="ch" forName="dotArrow6" refType="h" fact="0.062"/>
                  <dgm:constr type="w" for="ch" forName="dotArrow6" refType="userD"/>
                  <dgm:constr type="h" for="ch" forName="dotArrow6" refType="userD"/>
                  <dgm:constr type="ctrX" for="ch" forName="dotArrow7" refType="w" fact="0.6403"/>
                  <dgm:constr type="ctrY" for="ch" forName="dotArrow7" refType="h" fact="0.1253"/>
                  <dgm:constr type="w" for="ch" forName="dotArrow7" refType="userD"/>
                  <dgm:constr type="h" for="ch" forName="dotArrow7" refType="userD"/>
                  <dgm:constr type="r" for="ch" forName="parTx1" refType="w" fact="0.803"/>
                  <dgm:constr type="t" for="ch" forName="parTx1" refType="h" fact="0.8169"/>
                  <dgm:constr type="w" for="ch" forName="parTx1" refType="w" fact="0.4064"/>
                  <dgm:constr type="h" for="ch" forName="parTx1" refType="h" fact="0.218"/>
                  <dgm:constr type="ctrX" for="ch" forName="picture1" refType="w" fact="0.8215"/>
                  <dgm:constr type="ctrY" for="ch" forName="picture1" refType="h" fact="0.7834"/>
                  <dgm:constr type="w" for="ch" forName="picture1" refType="w" fact="0.1884"/>
                  <dgm:constr type="h" for="ch" forName="picture1" refType="h" fact="0.376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312"/>
                  <dgm:constr type="t" for="ch" forName="parTx2" refType="h" fact="0.3905"/>
                  <dgm:constr type="w" for="ch" forName="parTx2" refType="w" fact="0.4064"/>
                  <dgm:constr type="h" for="ch" forName="parTx2" refType="h" fact="0.218"/>
                  <dgm:constr type="ctrX" for="ch" forName="picture2" refType="w" fact="0.6497"/>
                  <dgm:constr type="ctrY" for="ch" forName="picture2" refType="h" fact="0.357"/>
                  <dgm:constr type="w" for="ch" forName="picture2" refType="w" fact="0.1884"/>
                  <dgm:constr type="h" for="ch" forName="picture2" refType="h" fact="0.3768"/>
                  <dgm:constr type="r" for="ch" forName="desTx2" refType="l" refFor="ch" refForName="parTx2"/>
                  <dgm:constr type="l" for="ch" forName="desTx2"/>
                  <dgm:constr type="t" for="ch" forName="desTx2" refType="t" refFor="ch" refForName="parTx2"/>
                  <dgm:constr type="h" for="ch" forName="desTx2" refType="h" refFor="ch" refForName="parTx2"/>
                </dgm:constrLst>
              </dgm:if>
              <dgm:else name="Name21">
                <dgm:alg type="composite">
                  <dgm:param type="ar" val="1.5073"/>
                </dgm:alg>
                <dgm:constrLst>
                  <dgm:constr type="primFontSz" for="ch" forName="parTx1" op="equ" val="65"/>
                  <dgm:constr type="primFontSz" for="ch" forName="parTx2" refType="primFontSz" refFor="ch" refForName="parTx1" op="equ"/>
                  <dgm:constr type="userD" refType="w" fact="0.025"/>
                  <dgm:constr type="ctrX" for="ch" forName="dot1" refType="w" fact="0.5726"/>
                  <dgm:constr type="ctrY" for="ch" forName="dot1" refType="h" fact="0.5911"/>
                  <dgm:constr type="w" for="ch" forName="dot1" refType="userD"/>
                  <dgm:constr type="h" for="ch" forName="dot1" refType="userD"/>
                  <dgm:constr type="ctrX" for="ch" forName="dot2" refType="w" fact="0.5945"/>
                  <dgm:constr type="ctrY" for="ch" forName="dot2" refType="h" fact="0.644"/>
                  <dgm:constr type="w" for="ch" forName="dot2" refType="userD"/>
                  <dgm:constr type="h" for="ch" forName="dot2" refType="userD"/>
                  <dgm:constr type="ctrX" for="ch" forName="dot3" refType="w" fact="0.6206"/>
                  <dgm:constr type="ctrY" for="ch" forName="dot3" refType="h" fact="0.6898"/>
                  <dgm:constr type="w" for="ch" forName="dot3" refType="userD"/>
                  <dgm:constr type="h" for="ch" forName="dot3" refType="userD"/>
                  <dgm:constr type="ctrX" for="ch" forName="dotArrow1" refType="w" fact="0.5894"/>
                  <dgm:constr type="ctrY" for="ch" forName="dotArrow1" refType="h" fact="0.0587"/>
                  <dgm:constr type="w" for="ch" forName="dotArrow1" refType="userD"/>
                  <dgm:constr type="h" for="ch" forName="dotArrow1" refType="userD"/>
                  <dgm:constr type="ctrX" for="ch" forName="dotArrow2" refType="w" fact="0.556"/>
                  <dgm:constr type="ctrY" for="ch" forName="dotArrow2" refType="h" fact="0.0287"/>
                  <dgm:constr type="w" for="ch" forName="dotArrow2" refType="userD"/>
                  <dgm:constr type="h" for="ch" forName="dotArrow2" refType="userD"/>
                  <dgm:constr type="ctrX" for="ch" forName="dotArrow3" refType="w" fact="0.5227"/>
                  <dgm:constr type="ctrY" for="ch" forName="dotArrow3" refType="h" fact="-0.0013"/>
                  <dgm:constr type="w" for="ch" forName="dotArrow3" refType="userD"/>
                  <dgm:constr type="h" for="ch" forName="dotArrow3" refType="userD"/>
                  <dgm:constr type="ctrX" for="ch" forName="dotArrow4" refType="w" fact="0.4894"/>
                  <dgm:constr type="ctrY" for="ch" forName="dotArrow4" refType="h" fact="0.0287"/>
                  <dgm:constr type="w" for="ch" forName="dotArrow4" refType="userD"/>
                  <dgm:constr type="h" for="ch" forName="dotArrow4" refType="userD"/>
                  <dgm:constr type="ctrX" for="ch" forName="dotArrow5" refType="w" fact="0.456"/>
                  <dgm:constr type="ctrY" for="ch" forName="dotArrow5" refType="h" fact="0.0587"/>
                  <dgm:constr type="w" for="ch" forName="dotArrow5" refType="userD"/>
                  <dgm:constr type="h" for="ch" forName="dotArrow5" refType="userD"/>
                  <dgm:constr type="ctrX" for="ch" forName="dotArrow6" refType="w" fact="0.5227"/>
                  <dgm:constr type="ctrY" for="ch" forName="dotArrow6" refType="h" fact="0.062"/>
                  <dgm:constr type="w" for="ch" forName="dotArrow6" refType="userD"/>
                  <dgm:constr type="h" for="ch" forName="dotArrow6" refType="userD"/>
                  <dgm:constr type="ctrX" for="ch" forName="dotArrow7" refType="w" fact="0.5227"/>
                  <dgm:constr type="ctrY" for="ch" forName="dotArrow7" refType="h" fact="0.1253"/>
                  <dgm:constr type="w" for="ch" forName="dotArrow7" refType="userD"/>
                  <dgm:constr type="h" for="ch" forName="dotArrow7" refType="userD"/>
                  <dgm:constr type="r" for="ch" forName="parTx1" refType="w" fact="0.7386"/>
                  <dgm:constr type="t" for="ch" forName="parTx1" refType="h" fact="0.8086"/>
                  <dgm:constr type="w" for="ch" forName="parTx1" refType="w" fact="0.5392"/>
                  <dgm:constr type="h" for="ch" forName="parTx1" refType="h" fact="0.218"/>
                  <dgm:constr type="ctrX" for="ch" forName="picture1" refType="w" fact="0.7631"/>
                  <dgm:constr type="ctrY" for="ch" forName="picture1" refType="h" fact="0.7834"/>
                  <dgm:constr type="w" for="ch" forName="picture1" refType="w" fact="0.25"/>
                  <dgm:constr type="h" for="ch" forName="picture1" refType="h" fact="0.3768"/>
                  <dgm:constr type="r" for="ch" forName="parTx2" refType="w" fact="0.5107"/>
                  <dgm:constr type="t" for="ch" forName="parTx2" refType="h" fact="0.3822"/>
                  <dgm:constr type="w" for="ch" forName="parTx2" refType="w" fact="0.5392"/>
                  <dgm:constr type="h" for="ch" forName="parTx2" refType="h" fact="0.218"/>
                  <dgm:constr type="ctrX" for="ch" forName="picture2" refType="w" fact="0.5352"/>
                  <dgm:constr type="ctrY" for="ch" forName="picture2" refType="h" fact="0.357"/>
                  <dgm:constr type="w" for="ch" forName="picture2" refType="w" fact="0.25"/>
                  <dgm:constr type="h" for="ch" forName="picture2" refType="h" fact="0.3768"/>
                </dgm:constrLst>
              </dgm:else>
            </dgm:choose>
          </dgm:else>
        </dgm:choose>
      </dgm:if>
      <dgm:if name="Name22" axis="ch" ptType="node" func="cnt" op="equ" val="3">
        <dgm:choose name="Name23">
          <dgm:if name="Name24" func="var" arg="dir" op="equ" val="norm">
            <dgm:choose name="Name25">
              <dgm:if name="Name26"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2981"/>
                  <dgm:constr type="ctrY" for="ch" forName="dot1" refType="h" fact="0.763"/>
                  <dgm:constr type="w" for="ch" forName="dot1" refType="userD"/>
                  <dgm:constr type="h" for="ch" forName="dot1" refType="userD"/>
                  <dgm:constr type="ctrX" for="ch" forName="dot2" refType="w" fact="0.2676"/>
                  <dgm:constr type="ctrY" for="ch" forName="dot2" refType="h" fact="0.7887"/>
                  <dgm:constr type="w" for="ch" forName="dot2" refType="userD"/>
                  <dgm:constr type="h" for="ch" forName="dot2" refType="userD"/>
                  <dgm:constr type="ctrX" for="ch" forName="dot3" refType="w" fact="0.2357"/>
                  <dgm:constr type="ctrY" for="ch" forName="dot3" refType="h" fact="0.809"/>
                  <dgm:constr type="w" for="ch" forName="dot3" refType="userD"/>
                  <dgm:constr type="h" for="ch" forName="dot3" refType="userD"/>
                  <dgm:constr type="ctrX" for="ch" forName="dot4" refType="w" fact="0.4445"/>
                  <dgm:constr type="ctrY" for="ch" forName="dot4" refType="h" fact="0.4655"/>
                  <dgm:constr type="w" for="ch" forName="dot4" refType="userD"/>
                  <dgm:constr type="h" for="ch" forName="dot4" refType="userD"/>
                  <dgm:constr type="ctrX" for="ch" forName="dot5" refType="w" fact="0.4323"/>
                  <dgm:constr type="ctrY" for="ch" forName="dot5" refType="h" fact="0.5178"/>
                  <dgm:constr type="w" for="ch" forName="dot5" refType="userD"/>
                  <dgm:constr type="h" for="ch" forName="dot5" refType="userD"/>
                  <dgm:constr type="ctrX" for="ch" forName="dotArrow1" refType="w" fact="0.4236"/>
                  <dgm:constr type="ctrY" for="ch" forName="dotArrow1" refType="h" fact="0.0718"/>
                  <dgm:constr type="w" for="ch" forName="dotArrow1" refType="userD"/>
                  <dgm:constr type="h" for="ch" forName="dotArrow1" refType="userD"/>
                  <dgm:constr type="ctrX" for="ch" forName="dotArrow2" refType="w" fact="0.446"/>
                  <dgm:constr type="ctrY" for="ch" forName="dotArrow2" refType="h" fact="0.0468"/>
                  <dgm:constr type="w" for="ch" forName="dotArrow2" refType="userD"/>
                  <dgm:constr type="h" for="ch" forName="dotArrow2" refType="userD"/>
                  <dgm:constr type="ctrX" for="ch" forName="dotArrow3" refType="w" fact="0.4685"/>
                  <dgm:constr type="ctrY" for="ch" forName="dotArrow3" refType="h" fact="0.0218"/>
                  <dgm:constr type="w" for="ch" forName="dotArrow3" refType="userD"/>
                  <dgm:constr type="h" for="ch" forName="dotArrow3" refType="userD"/>
                  <dgm:constr type="ctrX" for="ch" forName="dotArrow4" refType="w" fact="0.491"/>
                  <dgm:constr type="ctrY" for="ch" forName="dotArrow4" refType="h" fact="0.0468"/>
                  <dgm:constr type="w" for="ch" forName="dotArrow4" refType="userD"/>
                  <dgm:constr type="h" for="ch" forName="dotArrow4" refType="userD"/>
                  <dgm:constr type="ctrX" for="ch" forName="dotArrow5" refType="w" fact="0.5135"/>
                  <dgm:constr type="ctrY" for="ch" forName="dotArrow5" refType="h" fact="0.0718"/>
                  <dgm:constr type="w" for="ch" forName="dotArrow5" refType="userD"/>
                  <dgm:constr type="h" for="ch" forName="dotArrow5" refType="userD"/>
                  <dgm:constr type="ctrX" for="ch" forName="dotArrow6" refType="w" fact="0.4685"/>
                  <dgm:constr type="ctrY" for="ch" forName="dotArrow6" refType="h" fact="0.0745"/>
                  <dgm:constr type="w" for="ch" forName="dotArrow6" refType="userD"/>
                  <dgm:constr type="h" for="ch" forName="dotArrow6" refType="userD"/>
                  <dgm:constr type="ctrX" for="ch" forName="dotArrow7" refType="w" fact="0.4685"/>
                  <dgm:constr type="ctrY" for="ch" forName="dotArrow7" refType="h" fact="0.1273"/>
                  <dgm:constr type="w" for="ch" forName="dotArrow7" refType="userD"/>
                  <dgm:constr type="h" for="ch" forName="dotArrow7" refType="userD"/>
                  <dgm:constr type="l" for="ch" forName="parTx1" refType="w" fact="0.1487"/>
                  <dgm:constr type="t" for="ch" forName="parTx1" refType="h" fact="0.8596"/>
                  <dgm:constr type="w" for="ch" forName="parTx1" refType="w" fact="0.3491"/>
                  <dgm:constr type="h" for="ch" forName="parTx1" refType="h" fact="0.1638"/>
                  <dgm:constr type="ctrX" for="ch" forName="picture1" refType="w" fact="0.1328"/>
                  <dgm:constr type="ctrY" for="ch" forName="picture1" refType="h" fact="0.8361"/>
                  <dgm:constr type="w" for="ch" forName="picture1" refType="w" fact="0.1618"/>
                  <dgm:constr type="h" for="ch" forName="picture1" refType="h" fact="0.2832"/>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732"/>
                  <dgm:constr type="t" for="ch" forName="parTx2" refType="h" fact="0.6469"/>
                  <dgm:constr type="w" for="ch" forName="parTx2" refType="w" fact="0.3491"/>
                  <dgm:constr type="h" for="ch" forName="parTx2" refType="h" fact="0.1638"/>
                  <dgm:constr type="ctrX" for="ch" forName="picture2" refType="w" fact="0.3573"/>
                  <dgm:constr type="ctrY" for="ch" forName="picture2" refType="h" fact="0.6234"/>
                  <dgm:constr type="w" for="ch" forName="picture2" refType="w" fact="0.1618"/>
                  <dgm:constr type="h" for="ch" forName="picture2" refType="h" fact="0.2832"/>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4763"/>
                  <dgm:constr type="t" for="ch" forName="parTx3" refType="h" fact="0.3243"/>
                  <dgm:constr type="w" for="ch" forName="parTx3" refType="w" fact="0.3491"/>
                  <dgm:constr type="h" for="ch" forName="parTx3" refType="h" fact="0.1638"/>
                  <dgm:constr type="ctrX" for="ch" forName="picture3" refType="w" fact="0.4604"/>
                  <dgm:constr type="ctrY" for="ch" forName="picture3" refType="h" fact="0.3008"/>
                  <dgm:constr type="w" for="ch" forName="picture3" refType="w" fact="0.1618"/>
                  <dgm:constr type="h" for="ch" forName="picture3" refType="h" fact="0.2832"/>
                  <dgm:constr type="l" for="ch" forName="desTx3" refType="r" refFor="ch" refForName="parTx3"/>
                  <dgm:constr type="r" for="ch" forName="desTx3" refType="w"/>
                  <dgm:constr type="t" for="ch" forName="desTx3" refType="t" refFor="ch" refForName="parTx3"/>
                  <dgm:constr type="h" for="ch" forName="desTx3" refType="h" refFor="ch" refForName="parTx3"/>
                </dgm:constrLst>
              </dgm:if>
              <dgm:else name="Name27">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3684"/>
                  <dgm:constr type="ctrY" for="ch" forName="dot1" refType="h" fact="0.763"/>
                  <dgm:constr type="w" for="ch" forName="dot1" refType="userD"/>
                  <dgm:constr type="h" for="ch" forName="dot1" refType="userD"/>
                  <dgm:constr type="ctrX" for="ch" forName="dot2" refType="w" fact="0.3307"/>
                  <dgm:constr type="ctrY" for="ch" forName="dot2" refType="h" fact="0.7887"/>
                  <dgm:constr type="w" for="ch" forName="dot2" refType="userD"/>
                  <dgm:constr type="h" for="ch" forName="dot2" refType="userD"/>
                  <dgm:constr type="ctrX" for="ch" forName="dot3" refType="w" fact="0.2912"/>
                  <dgm:constr type="ctrY" for="ch" forName="dot3" refType="h" fact="0.809"/>
                  <dgm:constr type="w" for="ch" forName="dot3" refType="userD"/>
                  <dgm:constr type="h" for="ch" forName="dot3" refType="userD"/>
                  <dgm:constr type="ctrX" for="ch" forName="dot4" refType="w" fact="0.5494"/>
                  <dgm:constr type="ctrY" for="ch" forName="dot4" refType="h" fact="0.4655"/>
                  <dgm:constr type="w" for="ch" forName="dot4" refType="userD"/>
                  <dgm:constr type="h" for="ch" forName="dot4" refType="userD"/>
                  <dgm:constr type="ctrX" for="ch" forName="dot5" refType="w" fact="0.5342"/>
                  <dgm:constr type="ctrY" for="ch" forName="dot5" refType="h" fact="0.5178"/>
                  <dgm:constr type="w" for="ch" forName="dot5" refType="userD"/>
                  <dgm:constr type="h" for="ch" forName="dot5" refType="userD"/>
                  <dgm:constr type="ctrX" for="ch" forName="dotArrow1" refType="w" fact="0.5234"/>
                  <dgm:constr type="ctrY" for="ch" forName="dotArrow1" refType="h" fact="0.0718"/>
                  <dgm:constr type="w" for="ch" forName="dotArrow1" refType="userD"/>
                  <dgm:constr type="h" for="ch" forName="dotArrow1" refType="userD"/>
                  <dgm:constr type="ctrX" for="ch" forName="dotArrow2" refType="w" fact="0.5512"/>
                  <dgm:constr type="ctrY" for="ch" forName="dotArrow2" refType="h" fact="0.0468"/>
                  <dgm:constr type="w" for="ch" forName="dotArrow2" refType="userD"/>
                  <dgm:constr type="h" for="ch" forName="dotArrow2" refType="userD"/>
                  <dgm:constr type="ctrX" for="ch" forName="dotArrow3" refType="w" fact="0.579"/>
                  <dgm:constr type="ctrY" for="ch" forName="dotArrow3" refType="h" fact="0.0218"/>
                  <dgm:constr type="w" for="ch" forName="dotArrow3" refType="userD"/>
                  <dgm:constr type="h" for="ch" forName="dotArrow3" refType="userD"/>
                  <dgm:constr type="ctrX" for="ch" forName="dotArrow4" refType="w" fact="0.6068"/>
                  <dgm:constr type="ctrY" for="ch" forName="dotArrow4" refType="h" fact="0.0468"/>
                  <dgm:constr type="w" for="ch" forName="dotArrow4" refType="userD"/>
                  <dgm:constr type="h" for="ch" forName="dotArrow4" refType="userD"/>
                  <dgm:constr type="ctrX" for="ch" forName="dotArrow5" refType="w" fact="0.6346"/>
                  <dgm:constr type="ctrY" for="ch" forName="dotArrow5" refType="h" fact="0.0718"/>
                  <dgm:constr type="w" for="ch" forName="dotArrow5" refType="userD"/>
                  <dgm:constr type="h" for="ch" forName="dotArrow5" refType="userD"/>
                  <dgm:constr type="ctrX" for="ch" forName="dotArrow6" refType="w" fact="0.579"/>
                  <dgm:constr type="ctrY" for="ch" forName="dotArrow6" refType="h" fact="0.0745"/>
                  <dgm:constr type="w" for="ch" forName="dotArrow6" refType="userD"/>
                  <dgm:constr type="h" for="ch" forName="dotArrow6" refType="userD"/>
                  <dgm:constr type="ctrX" for="ch" forName="dotArrow7" refType="w" fact="0.579"/>
                  <dgm:constr type="ctrY" for="ch" forName="dotArrow7" refType="h" fact="0.1273"/>
                  <dgm:constr type="w" for="ch" forName="dotArrow7" refType="userD"/>
                  <dgm:constr type="h" for="ch" forName="dotArrow7" refType="userD"/>
                  <dgm:constr type="l" for="ch" forName="parTx1" refType="w" fact="0.1837"/>
                  <dgm:constr type="t" for="ch" forName="parTx1" refType="h" fact="0.8551"/>
                  <dgm:constr type="w" for="ch" forName="parTx1" refType="w" fact="0.4314"/>
                  <dgm:constr type="h" for="ch" forName="parTx1" refType="h" fact="0.1638"/>
                  <dgm:constr type="ctrX" for="ch" forName="picture1" refType="w" fact="0.1641"/>
                  <dgm:constr type="ctrY" for="ch" forName="picture1" refType="h" fact="0.8361"/>
                  <dgm:constr type="w" for="ch" forName="picture1" refType="w" fact="0.2"/>
                  <dgm:constr type="h" for="ch" forName="picture1" refType="h" fact="0.2832"/>
                  <dgm:constr type="l" for="ch" forName="parTx2" refType="w" fact="0.4612"/>
                  <dgm:constr type="t" for="ch" forName="parTx2" refType="h" fact="0.6424"/>
                  <dgm:constr type="w" for="ch" forName="parTx2" refType="w" fact="0.4314"/>
                  <dgm:constr type="h" for="ch" forName="parTx2" refType="h" fact="0.1638"/>
                  <dgm:constr type="ctrX" for="ch" forName="picture2" refType="w" fact="0.4416"/>
                  <dgm:constr type="ctrY" for="ch" forName="picture2" refType="h" fact="0.6234"/>
                  <dgm:constr type="w" for="ch" forName="picture2" refType="w" fact="0.2"/>
                  <dgm:constr type="h" for="ch" forName="picture2" refType="h" fact="0.2832"/>
                  <dgm:constr type="l" for="ch" forName="parTx3" refType="w" fact="0.5886"/>
                  <dgm:constr type="t" for="ch" forName="parTx3" refType="h" fact="0.3198"/>
                  <dgm:constr type="w" for="ch" forName="parTx3" refType="w" fact="0.4314"/>
                  <dgm:constr type="h" for="ch" forName="parTx3" refType="h" fact="0.1638"/>
                  <dgm:constr type="ctrX" for="ch" forName="picture3" refType="w" fact="0.569"/>
                  <dgm:constr type="ctrY" for="ch" forName="picture3" refType="h" fact="0.3008"/>
                  <dgm:constr type="w" for="ch" forName="picture3" refType="w" fact="0.2"/>
                  <dgm:constr type="h" for="ch" forName="picture3" refType="h" fact="0.2832"/>
                </dgm:constrLst>
              </dgm:else>
            </dgm:choose>
          </dgm:if>
          <dgm:else name="Name28">
            <dgm:choose name="Name29">
              <dgm:if name="Name30" axis="des" func="maxDepth" op="gt" val="1">
                <dgm:alg type="composite">
                  <dgm:param type="ar" val="1.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userD" refType="w" fact="0.0162"/>
                  <dgm:constr type="ctrX" for="ch" forName="dot1" refType="w" fact="0.7019"/>
                  <dgm:constr type="ctrY" for="ch" forName="dot1" refType="h" fact="0.763"/>
                  <dgm:constr type="w" for="ch" forName="dot1" refType="userD"/>
                  <dgm:constr type="h" for="ch" forName="dot1" refType="userD"/>
                  <dgm:constr type="ctrX" for="ch" forName="dot2" refType="w" fact="0.7324"/>
                  <dgm:constr type="ctrY" for="ch" forName="dot2" refType="h" fact="0.7887"/>
                  <dgm:constr type="w" for="ch" forName="dot2" refType="userD"/>
                  <dgm:constr type="h" for="ch" forName="dot2" refType="userD"/>
                  <dgm:constr type="ctrX" for="ch" forName="dot3" refType="w" fact="0.7643"/>
                  <dgm:constr type="ctrY" for="ch" forName="dot3" refType="h" fact="0.809"/>
                  <dgm:constr type="w" for="ch" forName="dot3" refType="userD"/>
                  <dgm:constr type="h" for="ch" forName="dot3" refType="userD"/>
                  <dgm:constr type="ctrX" for="ch" forName="dot4" refType="w" fact="0.5555"/>
                  <dgm:constr type="ctrY" for="ch" forName="dot4" refType="h" fact="0.4655"/>
                  <dgm:constr type="w" for="ch" forName="dot4" refType="userD"/>
                  <dgm:constr type="h" for="ch" forName="dot4" refType="userD"/>
                  <dgm:constr type="ctrX" for="ch" forName="dot5" refType="w" fact="0.5677"/>
                  <dgm:constr type="ctrY" for="ch" forName="dot5" refType="h" fact="0.5178"/>
                  <dgm:constr type="w" for="ch" forName="dot5" refType="userD"/>
                  <dgm:constr type="h" for="ch" forName="dot5" refType="userD"/>
                  <dgm:constr type="ctrX" for="ch" forName="dotArrow1" refType="w" fact="0.5764"/>
                  <dgm:constr type="ctrY" for="ch" forName="dotArrow1" refType="h" fact="0.0718"/>
                  <dgm:constr type="w" for="ch" forName="dotArrow1" refType="userD"/>
                  <dgm:constr type="h" for="ch" forName="dotArrow1" refType="userD"/>
                  <dgm:constr type="ctrX" for="ch" forName="dotArrow2" refType="w" fact="0.554"/>
                  <dgm:constr type="ctrY" for="ch" forName="dotArrow2" refType="h" fact="0.0468"/>
                  <dgm:constr type="w" for="ch" forName="dotArrow2" refType="userD"/>
                  <dgm:constr type="h" for="ch" forName="dotArrow2" refType="userD"/>
                  <dgm:constr type="ctrX" for="ch" forName="dotArrow3" refType="w" fact="0.5315"/>
                  <dgm:constr type="ctrY" for="ch" forName="dotArrow3" refType="h" fact="0.0218"/>
                  <dgm:constr type="w" for="ch" forName="dotArrow3" refType="userD"/>
                  <dgm:constr type="h" for="ch" forName="dotArrow3" refType="userD"/>
                  <dgm:constr type="ctrX" for="ch" forName="dotArrow4" refType="w" fact="0.509"/>
                  <dgm:constr type="ctrY" for="ch" forName="dotArrow4" refType="h" fact="0.0468"/>
                  <dgm:constr type="w" for="ch" forName="dotArrow4" refType="userD"/>
                  <dgm:constr type="h" for="ch" forName="dotArrow4" refType="userD"/>
                  <dgm:constr type="ctrX" for="ch" forName="dotArrow5" refType="w" fact="0.4865"/>
                  <dgm:constr type="ctrY" for="ch" forName="dotArrow5" refType="h" fact="0.0718"/>
                  <dgm:constr type="w" for="ch" forName="dotArrow5" refType="userD"/>
                  <dgm:constr type="h" for="ch" forName="dotArrow5" refType="userD"/>
                  <dgm:constr type="ctrX" for="ch" forName="dotArrow6" refType="w" fact="0.5315"/>
                  <dgm:constr type="ctrY" for="ch" forName="dotArrow6" refType="h" fact="0.0745"/>
                  <dgm:constr type="w" for="ch" forName="dotArrow6" refType="userD"/>
                  <dgm:constr type="h" for="ch" forName="dotArrow6" refType="userD"/>
                  <dgm:constr type="ctrX" for="ch" forName="dotArrow7" refType="w" fact="0.5315"/>
                  <dgm:constr type="ctrY" for="ch" forName="dotArrow7" refType="h" fact="0.1273"/>
                  <dgm:constr type="w" for="ch" forName="dotArrow7" refType="userD"/>
                  <dgm:constr type="h" for="ch" forName="dotArrow7" refType="userD"/>
                  <dgm:constr type="r" for="ch" forName="parTx1" refType="w" fact="0.8513"/>
                  <dgm:constr type="t" for="ch" forName="parTx1" refType="h" fact="0.8596"/>
                  <dgm:constr type="w" for="ch" forName="parTx1" refType="w" fact="0.3491"/>
                  <dgm:constr type="h" for="ch" forName="parTx1" refType="h" fact="0.1638"/>
                  <dgm:constr type="ctrX" for="ch" forName="picture1" refType="w" fact="0.8672"/>
                  <dgm:constr type="ctrY" for="ch" forName="picture1" refType="h" fact="0.8361"/>
                  <dgm:constr type="w" for="ch" forName="picture1" refType="w" fact="0.1618"/>
                  <dgm:constr type="h" for="ch" forName="picture1" refType="h" fact="0.2832"/>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268"/>
                  <dgm:constr type="t" for="ch" forName="parTx2" refType="h" fact="0.6469"/>
                  <dgm:constr type="w" for="ch" forName="parTx2" refType="w" fact="0.3491"/>
                  <dgm:constr type="h" for="ch" forName="parTx2" refType="h" fact="0.1638"/>
                  <dgm:constr type="ctrX" for="ch" forName="picture2" refType="w" fact="0.6427"/>
                  <dgm:constr type="ctrY" for="ch" forName="picture2" refType="h" fact="0.6234"/>
                  <dgm:constr type="w" for="ch" forName="picture2" refType="w" fact="0.1618"/>
                  <dgm:constr type="h" for="ch" forName="picture2" refType="h" fact="0.2832"/>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5237"/>
                  <dgm:constr type="t" for="ch" forName="parTx3" refType="h" fact="0.3243"/>
                  <dgm:constr type="w" for="ch" forName="parTx3" refType="w" fact="0.3491"/>
                  <dgm:constr type="h" for="ch" forName="parTx3" refType="h" fact="0.1638"/>
                  <dgm:constr type="ctrX" for="ch" forName="picture3" refType="w" fact="0.5396"/>
                  <dgm:constr type="ctrY" for="ch" forName="picture3" refType="h" fact="0.3008"/>
                  <dgm:constr type="w" for="ch" forName="picture3" refType="w" fact="0.1618"/>
                  <dgm:constr type="h" for="ch" forName="picture3" refType="h" fact="0.2832"/>
                  <dgm:constr type="r" for="ch" forName="desTx3" refType="l" refFor="ch" refForName="parTx3"/>
                  <dgm:constr type="l" for="ch" forName="desTx3"/>
                  <dgm:constr type="t" for="ch" forName="desTx3" refType="t" refFor="ch" refForName="parTx3"/>
                  <dgm:constr type="h" for="ch" forName="desTx3" refType="h" refFor="ch" refForName="parTx3"/>
                </dgm:constrLst>
              </dgm:if>
              <dgm:else name="Name31">
                <dgm:alg type="composite">
                  <dgm:param type="ar" val="1.416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userD" refType="w" fact="0.02"/>
                  <dgm:constr type="ctrX" for="ch" forName="dot1" refType="w" fact="0.6316"/>
                  <dgm:constr type="ctrY" for="ch" forName="dot1" refType="h" fact="0.763"/>
                  <dgm:constr type="w" for="ch" forName="dot1" refType="userD"/>
                  <dgm:constr type="h" for="ch" forName="dot1" refType="userD"/>
                  <dgm:constr type="ctrX" for="ch" forName="dot2" refType="w" fact="0.6693"/>
                  <dgm:constr type="ctrY" for="ch" forName="dot2" refType="h" fact="0.7887"/>
                  <dgm:constr type="w" for="ch" forName="dot2" refType="userD"/>
                  <dgm:constr type="h" for="ch" forName="dot2" refType="userD"/>
                  <dgm:constr type="ctrX" for="ch" forName="dot3" refType="w" fact="0.7088"/>
                  <dgm:constr type="ctrY" for="ch" forName="dot3" refType="h" fact="0.809"/>
                  <dgm:constr type="w" for="ch" forName="dot3" refType="userD"/>
                  <dgm:constr type="h" for="ch" forName="dot3" refType="userD"/>
                  <dgm:constr type="ctrX" for="ch" forName="dot4" refType="w" fact="0.4506"/>
                  <dgm:constr type="ctrY" for="ch" forName="dot4" refType="h" fact="0.4655"/>
                  <dgm:constr type="w" for="ch" forName="dot4" refType="userD"/>
                  <dgm:constr type="h" for="ch" forName="dot4" refType="userD"/>
                  <dgm:constr type="ctrX" for="ch" forName="dot5" refType="w" fact="0.4658"/>
                  <dgm:constr type="ctrY" for="ch" forName="dot5" refType="h" fact="0.5178"/>
                  <dgm:constr type="w" for="ch" forName="dot5" refType="userD"/>
                  <dgm:constr type="h" for="ch" forName="dot5" refType="userD"/>
                  <dgm:constr type="ctrX" for="ch" forName="dotArrow1" refType="w" fact="0.4766"/>
                  <dgm:constr type="ctrY" for="ch" forName="dotArrow1" refType="h" fact="0.0718"/>
                  <dgm:constr type="w" for="ch" forName="dotArrow1" refType="userD"/>
                  <dgm:constr type="h" for="ch" forName="dotArrow1" refType="userD"/>
                  <dgm:constr type="ctrX" for="ch" forName="dotArrow2" refType="w" fact="0.4488"/>
                  <dgm:constr type="ctrY" for="ch" forName="dotArrow2" refType="h" fact="0.0468"/>
                  <dgm:constr type="w" for="ch" forName="dotArrow2" refType="userD"/>
                  <dgm:constr type="h" for="ch" forName="dotArrow2" refType="userD"/>
                  <dgm:constr type="ctrX" for="ch" forName="dotArrow3" refType="w" fact="0.421"/>
                  <dgm:constr type="ctrY" for="ch" forName="dotArrow3" refType="h" fact="0.0218"/>
                  <dgm:constr type="w" for="ch" forName="dotArrow3" refType="userD"/>
                  <dgm:constr type="h" for="ch" forName="dotArrow3" refType="userD"/>
                  <dgm:constr type="ctrX" for="ch" forName="dotArrow4" refType="w" fact="0.3932"/>
                  <dgm:constr type="ctrY" for="ch" forName="dotArrow4" refType="h" fact="0.0468"/>
                  <dgm:constr type="w" for="ch" forName="dotArrow4" refType="userD"/>
                  <dgm:constr type="h" for="ch" forName="dotArrow4" refType="userD"/>
                  <dgm:constr type="ctrX" for="ch" forName="dotArrow5" refType="w" fact="0.3654"/>
                  <dgm:constr type="ctrY" for="ch" forName="dotArrow5" refType="h" fact="0.0718"/>
                  <dgm:constr type="w" for="ch" forName="dotArrow5" refType="userD"/>
                  <dgm:constr type="h" for="ch" forName="dotArrow5" refType="userD"/>
                  <dgm:constr type="ctrX" for="ch" forName="dotArrow6" refType="w" fact="0.421"/>
                  <dgm:constr type="ctrY" for="ch" forName="dotArrow6" refType="h" fact="0.0745"/>
                  <dgm:constr type="w" for="ch" forName="dotArrow6" refType="userD"/>
                  <dgm:constr type="h" for="ch" forName="dotArrow6" refType="userD"/>
                  <dgm:constr type="ctrX" for="ch" forName="dotArrow7" refType="w" fact="0.421"/>
                  <dgm:constr type="ctrY" for="ch" forName="dotArrow7" refType="h" fact="0.1273"/>
                  <dgm:constr type="w" for="ch" forName="dotArrow7" refType="userD"/>
                  <dgm:constr type="h" for="ch" forName="dotArrow7" refType="userD"/>
                  <dgm:constr type="r" for="ch" forName="parTx1" refType="w" fact="0.8163"/>
                  <dgm:constr type="t" for="ch" forName="parTx1" refType="h" fact="0.8551"/>
                  <dgm:constr type="w" for="ch" forName="parTx1" refType="w" fact="0.4314"/>
                  <dgm:constr type="h" for="ch" forName="parTx1" refType="h" fact="0.1638"/>
                  <dgm:constr type="ctrX" for="ch" forName="picture1" refType="w" fact="0.8359"/>
                  <dgm:constr type="ctrY" for="ch" forName="picture1" refType="h" fact="0.8361"/>
                  <dgm:constr type="w" for="ch" forName="picture1" refType="w" fact="0.2"/>
                  <dgm:constr type="h" for="ch" forName="picture1" refType="h" fact="0.2832"/>
                  <dgm:constr type="r" for="ch" forName="parTx2" refType="w" fact="0.5388"/>
                  <dgm:constr type="t" for="ch" forName="parTx2" refType="h" fact="0.6424"/>
                  <dgm:constr type="w" for="ch" forName="parTx2" refType="w" fact="0.4314"/>
                  <dgm:constr type="h" for="ch" forName="parTx2" refType="h" fact="0.1638"/>
                  <dgm:constr type="ctrX" for="ch" forName="picture2" refType="w" fact="0.5584"/>
                  <dgm:constr type="ctrY" for="ch" forName="picture2" refType="h" fact="0.6234"/>
                  <dgm:constr type="w" for="ch" forName="picture2" refType="w" fact="0.2"/>
                  <dgm:constr type="h" for="ch" forName="picture2" refType="h" fact="0.2832"/>
                  <dgm:constr type="r" for="ch" forName="parTx3" refType="w" fact="0.4114"/>
                  <dgm:constr type="t" for="ch" forName="parTx3" refType="h" fact="0.3198"/>
                  <dgm:constr type="w" for="ch" forName="parTx3" refType="w" fact="0.4314"/>
                  <dgm:constr type="h" for="ch" forName="parTx3" refType="h" fact="0.1638"/>
                  <dgm:constr type="ctrX" for="ch" forName="picture3" refType="w" fact="0.431"/>
                  <dgm:constr type="ctrY" for="ch" forName="picture3" refType="h" fact="0.3008"/>
                  <dgm:constr type="w" for="ch" forName="picture3" refType="w" fact="0.2"/>
                  <dgm:constr type="h" for="ch" forName="picture3" refType="h" fact="0.2832"/>
                </dgm:constrLst>
              </dgm:else>
            </dgm:choose>
          </dgm:else>
        </dgm:choose>
      </dgm:if>
      <dgm:if name="Name32" axis="ch" ptType="node" func="cnt" op="equ" val="4">
        <dgm:choose name="Name33">
          <dgm:if name="Name34" func="var" arg="dir" op="equ" val="norm">
            <dgm:choose name="Name35">
              <dgm:if name="Name36"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3253"/>
                  <dgm:constr type="ctrY" for="ch" forName="dot1" refType="h" fact="0.8215"/>
                  <dgm:constr type="w" for="ch" forName="dot1" refType="userD"/>
                  <dgm:constr type="h" for="ch" forName="dot1" refType="userD"/>
                  <dgm:constr type="ctrX" for="ch" forName="dot2" refType="w" fact="0.2949"/>
                  <dgm:constr type="ctrY" for="ch" forName="dot2" refType="h" fact="0.843"/>
                  <dgm:constr type="w" for="ch" forName="dot2" refType="userD"/>
                  <dgm:constr type="h" for="ch" forName="dot2" refType="userD"/>
                  <dgm:constr type="ctrX" for="ch" forName="dot3" refType="w" fact="0.2635"/>
                  <dgm:constr type="ctrY" for="ch" forName="dot3" refType="h" fact="0.8607"/>
                  <dgm:constr type="w" for="ch" forName="dot3" refType="userD"/>
                  <dgm:constr type="h" for="ch" forName="dot3" refType="userD"/>
                  <dgm:constr type="ctrX" for="ch" forName="dot4" refType="w" fact="0.2313"/>
                  <dgm:constr type="ctrY" for="ch" forName="dot4" refType="h" fact="0.8745"/>
                  <dgm:constr type="w" for="ch" forName="dot4" refType="userD"/>
                  <dgm:constr type="h" for="ch" forName="dot4" refType="userD"/>
                  <dgm:constr type="ctrX" for="ch" forName="dot5" refType="w" fact="0.4675"/>
                  <dgm:constr type="ctrY" for="ch" forName="dot5" refType="h" fact="0.6419"/>
                  <dgm:constr type="w" for="ch" forName="dot5" refType="userD"/>
                  <dgm:constr type="h" for="ch" forName="dot5" refType="userD"/>
                  <dgm:constr type="ctrX" for="ch" forName="dot6" refType="w" fact="0.5486"/>
                  <dgm:constr type="ctrY" for="ch" forName="dot6" refType="h" fact="0.3784"/>
                  <dgm:constr type="w" for="ch" forName="dot6" refType="userD"/>
                  <dgm:constr type="h" for="ch" forName="dot6" refType="userD"/>
                  <dgm:constr type="ctrX" for="ch" forName="dotArrow1" refType="w" fact="0.5267"/>
                  <dgm:constr type="ctrY" for="ch" forName="dotArrow1" refType="h" fact="0.0496"/>
                  <dgm:constr type="w" for="ch" forName="dotArrow1" refType="userD"/>
                  <dgm:constr type="h" for="ch" forName="dotArrow1" refType="userD"/>
                  <dgm:constr type="ctrX" for="ch" forName="dotArrow2" refType="w" fact="0.5462"/>
                  <dgm:constr type="ctrY" for="ch" forName="dotArrow2" refType="h" fact="0.0282"/>
                  <dgm:constr type="w" for="ch" forName="dotArrow2" refType="userD"/>
                  <dgm:constr type="h" for="ch" forName="dotArrow2" refType="userD"/>
                  <dgm:constr type="ctrX" for="ch" forName="dotArrow3" refType="w" fact="0.5657"/>
                  <dgm:constr type="ctrY" for="ch" forName="dotArrow3" refType="h" fact="0.0068"/>
                  <dgm:constr type="w" for="ch" forName="dotArrow3" refType="userD"/>
                  <dgm:constr type="h" for="ch" forName="dotArrow3" refType="userD"/>
                  <dgm:constr type="ctrX" for="ch" forName="dotArrow4" refType="w" fact="0.5851"/>
                  <dgm:constr type="ctrY" for="ch" forName="dotArrow4" refType="h" fact="0.0282"/>
                  <dgm:constr type="w" for="ch" forName="dotArrow4" refType="userD"/>
                  <dgm:constr type="h" for="ch" forName="dotArrow4" refType="userD"/>
                  <dgm:constr type="ctrX" for="ch" forName="dotArrow5" refType="w" fact="0.6046"/>
                  <dgm:constr type="ctrY" for="ch" forName="dotArrow5" refType="h" fact="0.0496"/>
                  <dgm:constr type="w" for="ch" forName="dotArrow5" refType="userD"/>
                  <dgm:constr type="h" for="ch" forName="dotArrow5" refType="userD"/>
                  <dgm:constr type="ctrX" for="ch" forName="dotArrow6" refType="w" fact="0.5657"/>
                  <dgm:constr type="ctrY" for="ch" forName="dotArrow6" refType="h" fact="0.052"/>
                  <dgm:constr type="w" for="ch" forName="dotArrow6" refType="userD"/>
                  <dgm:constr type="h" for="ch" forName="dotArrow6" refType="userD"/>
                  <dgm:constr type="ctrX" for="ch" forName="dotArrow7" refType="w" fact="0.5657"/>
                  <dgm:constr type="ctrY" for="ch" forName="dotArrow7" refType="h" fact="0.0972"/>
                  <dgm:constr type="w" for="ch" forName="dotArrow7" refType="userD"/>
                  <dgm:constr type="h" for="ch" forName="dotArrow7" refType="userD"/>
                  <dgm:constr type="l" for="ch" forName="parTx1" refType="w" fact="0.1466"/>
                  <dgm:constr type="t" for="ch" forName="parTx1" refType="h" fact="0.9095"/>
                  <dgm:constr type="w" for="ch" forName="parTx1" refType="w" fact="0.294"/>
                  <dgm:constr type="h" for="ch" forName="parTx1" refType="h" fact="0.1222"/>
                  <dgm:constr type="ctrX" for="ch" forName="picture1" refType="w" fact="0.1333"/>
                  <dgm:constr type="ctrY" for="ch" forName="picture1" refType="h" fact="0.8922"/>
                  <dgm:constr type="w" for="ch" forName="picture1" refType="w" fact="0.1363"/>
                  <dgm:constr type="h" for="ch" forName="picture1" refType="h" fact="0.211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105"/>
                  <dgm:constr type="t" for="ch" forName="parTx2" refType="h" fact="0.762"/>
                  <dgm:constr type="w" for="ch" forName="parTx2" refType="w" fact="0.294"/>
                  <dgm:constr type="h" for="ch" forName="parTx2" refType="h" fact="0.1222"/>
                  <dgm:constr type="ctrX" for="ch" forName="picture2" refType="w" fact="0.3972"/>
                  <dgm:constr type="ctrY" for="ch" forName="picture2" refType="h" fact="0.7447"/>
                  <dgm:constr type="w" for="ch" forName="picture2" refType="w" fact="0.1363"/>
                  <dgm:constr type="h" for="ch" forName="picture2" refType="h" fact="0.211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229"/>
                  <dgm:constr type="t" for="ch" forName="parTx3" refType="h" fact="0.5294"/>
                  <dgm:constr type="w" for="ch" forName="parTx3" refType="w" fact="0.294"/>
                  <dgm:constr type="h" for="ch" forName="parTx3" refType="h" fact="0.1222"/>
                  <dgm:constr type="ctrX" for="ch" forName="picture3" refType="w" fact="0.5095"/>
                  <dgm:constr type="ctrY" for="ch" forName="picture3" refType="h" fact="0.5121"/>
                  <dgm:constr type="w" for="ch" forName="picture3" refType="w" fact="0.1363"/>
                  <dgm:constr type="h" for="ch" forName="picture3" refType="h" fact="0.211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722"/>
                  <dgm:constr type="t" for="ch" forName="parTx4" refType="h" fact="0.2523"/>
                  <dgm:constr type="w" for="ch" forName="parTx4" refType="w" fact="0.294"/>
                  <dgm:constr type="h" for="ch" forName="parTx4" refType="h" fact="0.1222"/>
                  <dgm:constr type="ctrX" for="ch" forName="picture4" refType="w" fact="0.5588"/>
                  <dgm:constr type="ctrY" for="ch" forName="picture4" refType="h" fact="0.235"/>
                  <dgm:constr type="w" for="ch" forName="picture4" refType="w" fact="0.1363"/>
                  <dgm:constr type="h" for="ch" forName="picture4" refType="h" fact="0.2113"/>
                  <dgm:constr type="l" for="ch" forName="desTx4" refType="r" refFor="ch" refForName="parTx4"/>
                  <dgm:constr type="r" for="ch" forName="desTx4" refType="w"/>
                  <dgm:constr type="t" for="ch" forName="desTx4" refType="t" refFor="ch" refForName="parTx4"/>
                  <dgm:constr type="h" for="ch" forName="desTx4" refType="h" refFor="ch" refForName="parTx4"/>
                </dgm:constrLst>
              </dgm:if>
              <dgm:else name="Name37">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3978"/>
                  <dgm:constr type="ctrY" for="ch" forName="dot1" refType="h" fact="0.8215"/>
                  <dgm:constr type="w" for="ch" forName="dot1" refType="userD"/>
                  <dgm:constr type="h" for="ch" forName="dot1" refType="userD"/>
                  <dgm:constr type="ctrX" for="ch" forName="dot2" refType="w" fact="0.3606"/>
                  <dgm:constr type="ctrY" for="ch" forName="dot2" refType="h" fact="0.843"/>
                  <dgm:constr type="w" for="ch" forName="dot2" refType="userD"/>
                  <dgm:constr type="h" for="ch" forName="dot2" refType="userD"/>
                  <dgm:constr type="ctrX" for="ch" forName="dot3" refType="w" fact="0.3223"/>
                  <dgm:constr type="ctrY" for="ch" forName="dot3" refType="h" fact="0.8607"/>
                  <dgm:constr type="w" for="ch" forName="dot3" refType="userD"/>
                  <dgm:constr type="h" for="ch" forName="dot3" refType="userD"/>
                  <dgm:constr type="ctrX" for="ch" forName="dot4" refType="w" fact="0.2829"/>
                  <dgm:constr type="ctrY" for="ch" forName="dot4" refType="h" fact="0.8745"/>
                  <dgm:constr type="w" for="ch" forName="dot4" refType="userD"/>
                  <dgm:constr type="h" for="ch" forName="dot4" refType="userD"/>
                  <dgm:constr type="ctrX" for="ch" forName="dot5" refType="w" fact="0.5717"/>
                  <dgm:constr type="ctrY" for="ch" forName="dot5" refType="h" fact="0.6419"/>
                  <dgm:constr type="w" for="ch" forName="dot5" refType="userD"/>
                  <dgm:constr type="h" for="ch" forName="dot5" refType="userD"/>
                  <dgm:constr type="ctrX" for="ch" forName="dot6" refType="w" fact="0.6709"/>
                  <dgm:constr type="ctrY" for="ch" forName="dot6" refType="h" fact="0.3784"/>
                  <dgm:constr type="w" for="ch" forName="dot6" refType="userD"/>
                  <dgm:constr type="h" for="ch" forName="dot6" refType="userD"/>
                  <dgm:constr type="ctrX" for="ch" forName="dotArrow1" refType="w" fact="0.6441"/>
                  <dgm:constr type="ctrY" for="ch" forName="dotArrow1" refType="h" fact="0.0496"/>
                  <dgm:constr type="w" for="ch" forName="dotArrow1" refType="userD"/>
                  <dgm:constr type="h" for="ch" forName="dotArrow1" refType="userD"/>
                  <dgm:constr type="ctrX" for="ch" forName="dotArrow2" refType="w" fact="0.6679"/>
                  <dgm:constr type="ctrY" for="ch" forName="dotArrow2" refType="h" fact="0.0282"/>
                  <dgm:constr type="w" for="ch" forName="dotArrow2" refType="userD"/>
                  <dgm:constr type="h" for="ch" forName="dotArrow2" refType="userD"/>
                  <dgm:constr type="ctrX" for="ch" forName="dotArrow3" refType="w" fact="0.6917"/>
                  <dgm:constr type="ctrY" for="ch" forName="dotArrow3" refType="h" fact="0.0068"/>
                  <dgm:constr type="w" for="ch" forName="dotArrow3" refType="userD"/>
                  <dgm:constr type="h" for="ch" forName="dotArrow3" refType="userD"/>
                  <dgm:constr type="ctrX" for="ch" forName="dotArrow4" refType="w" fact="0.7155"/>
                  <dgm:constr type="ctrY" for="ch" forName="dotArrow4" refType="h" fact="0.0282"/>
                  <dgm:constr type="w" for="ch" forName="dotArrow4" refType="userD"/>
                  <dgm:constr type="h" for="ch" forName="dotArrow4" refType="userD"/>
                  <dgm:constr type="ctrX" for="ch" forName="dotArrow5" refType="w" fact="0.7394"/>
                  <dgm:constr type="ctrY" for="ch" forName="dotArrow5" refType="h" fact="0.0496"/>
                  <dgm:constr type="w" for="ch" forName="dotArrow5" refType="userD"/>
                  <dgm:constr type="h" for="ch" forName="dotArrow5" refType="userD"/>
                  <dgm:constr type="ctrX" for="ch" forName="dotArrow6" refType="w" fact="0.6917"/>
                  <dgm:constr type="ctrY" for="ch" forName="dotArrow6" refType="h" fact="0.052"/>
                  <dgm:constr type="w" for="ch" forName="dotArrow6" refType="userD"/>
                  <dgm:constr type="h" for="ch" forName="dotArrow6" refType="userD"/>
                  <dgm:constr type="ctrX" for="ch" forName="dotArrow7" refType="w" fact="0.6917"/>
                  <dgm:constr type="ctrY" for="ch" forName="dotArrow7" refType="h" fact="0.0972"/>
                  <dgm:constr type="w" for="ch" forName="dotArrow7" refType="userD"/>
                  <dgm:constr type="h" for="ch" forName="dotArrow7" refType="userD"/>
                  <dgm:constr type="l" for="ch" forName="parTx1" refType="w" fact="0.1793"/>
                  <dgm:constr type="t" for="ch" forName="parTx1" refType="h" fact="0.9064"/>
                  <dgm:constr type="w" for="ch" forName="parTx1" refType="w" fact="0.3595"/>
                  <dgm:constr type="h" for="ch" forName="parTx1" refType="h" fact="0.1222"/>
                  <dgm:constr type="ctrX" for="ch" forName="picture1" refType="w" fact="0.163"/>
                  <dgm:constr type="ctrY" for="ch" forName="picture1" refType="h" fact="0.8922"/>
                  <dgm:constr type="w" for="ch" forName="picture1" refType="w" fact="0.1667"/>
                  <dgm:constr type="h" for="ch" forName="picture1" refType="h" fact="0.2113"/>
                  <dgm:constr type="l" for="ch" forName="parTx2" refType="w" fact="0.502"/>
                  <dgm:constr type="t" for="ch" forName="parTx2" refType="h" fact="0.7589"/>
                  <dgm:constr type="w" for="ch" forName="parTx2" refType="w" fact="0.3595"/>
                  <dgm:constr type="h" for="ch" forName="parTx2" refType="h" fact="0.1222"/>
                  <dgm:constr type="ctrX" for="ch" forName="picture2" refType="w" fact="0.4857"/>
                  <dgm:constr type="ctrY" for="ch" forName="picture2" refType="h" fact="0.7447"/>
                  <dgm:constr type="w" for="ch" forName="picture2" refType="w" fact="0.1667"/>
                  <dgm:constr type="h" for="ch" forName="picture2" refType="h" fact="0.2113"/>
                  <dgm:constr type="l" for="ch" forName="parTx3" refType="w" fact="0.6394"/>
                  <dgm:constr type="t" for="ch" forName="parTx3" refType="h" fact="0.5263"/>
                  <dgm:constr type="w" for="ch" forName="parTx3" refType="w" fact="0.3595"/>
                  <dgm:constr type="h" for="ch" forName="parTx3" refType="h" fact="0.1222"/>
                  <dgm:constr type="ctrX" for="ch" forName="picture3" refType="w" fact="0.6231"/>
                  <dgm:constr type="ctrY" for="ch" forName="picture3" refType="h" fact="0.5121"/>
                  <dgm:constr type="w" for="ch" forName="picture3" refType="w" fact="0.1667"/>
                  <dgm:constr type="h" for="ch" forName="picture3" refType="h" fact="0.2113"/>
                  <dgm:constr type="l" for="ch" forName="parTx4" refType="w" fact="0.6997"/>
                  <dgm:constr type="t" for="ch" forName="parTx4" refType="h" fact="0.2492"/>
                  <dgm:constr type="w" for="ch" forName="parTx4" refType="w" fact="0.3595"/>
                  <dgm:constr type="h" for="ch" forName="parTx4" refType="h" fact="0.1222"/>
                  <dgm:constr type="ctrX" for="ch" forName="picture4" refType="w" fact="0.6834"/>
                  <dgm:constr type="ctrY" for="ch" forName="picture4" refType="h" fact="0.235"/>
                  <dgm:constr type="w" for="ch" forName="picture4" refType="w" fact="0.1667"/>
                  <dgm:constr type="h" for="ch" forName="picture4" refType="h" fact="0.2113"/>
                </dgm:constrLst>
              </dgm:else>
            </dgm:choose>
          </dgm:if>
          <dgm:else name="Name38">
            <dgm:choose name="Name39">
              <dgm:if name="Name40" axis="des" func="maxDepth" op="gt" val="1">
                <dgm:alg type="composite">
                  <dgm:param type="ar" val="1.5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userD" refType="w" fact="0.0136"/>
                  <dgm:constr type="ctrX" for="ch" forName="dot1" refType="w" fact="0.6747"/>
                  <dgm:constr type="ctrY" for="ch" forName="dot1" refType="h" fact="0.8215"/>
                  <dgm:constr type="w" for="ch" forName="dot1" refType="userD"/>
                  <dgm:constr type="h" for="ch" forName="dot1" refType="userD"/>
                  <dgm:constr type="ctrX" for="ch" forName="dot2" refType="w" fact="0.7051"/>
                  <dgm:constr type="ctrY" for="ch" forName="dot2" refType="h" fact="0.843"/>
                  <dgm:constr type="w" for="ch" forName="dot2" refType="userD"/>
                  <dgm:constr type="h" for="ch" forName="dot2" refType="userD"/>
                  <dgm:constr type="ctrX" for="ch" forName="dot3" refType="w" fact="0.7365"/>
                  <dgm:constr type="ctrY" for="ch" forName="dot3" refType="h" fact="0.8607"/>
                  <dgm:constr type="w" for="ch" forName="dot3" refType="userD"/>
                  <dgm:constr type="h" for="ch" forName="dot3" refType="userD"/>
                  <dgm:constr type="ctrX" for="ch" forName="dot4" refType="w" fact="0.7687"/>
                  <dgm:constr type="ctrY" for="ch" forName="dot4" refType="h" fact="0.8745"/>
                  <dgm:constr type="w" for="ch" forName="dot4" refType="userD"/>
                  <dgm:constr type="h" for="ch" forName="dot4" refType="userD"/>
                  <dgm:constr type="ctrX" for="ch" forName="dot5" refType="w" fact="0.5325"/>
                  <dgm:constr type="ctrY" for="ch" forName="dot5" refType="h" fact="0.6419"/>
                  <dgm:constr type="w" for="ch" forName="dot5" refType="userD"/>
                  <dgm:constr type="h" for="ch" forName="dot5" refType="userD"/>
                  <dgm:constr type="ctrX" for="ch" forName="dot6" refType="w" fact="0.4514"/>
                  <dgm:constr type="ctrY" for="ch" forName="dot6" refType="h" fact="0.3784"/>
                  <dgm:constr type="w" for="ch" forName="dot6" refType="userD"/>
                  <dgm:constr type="h" for="ch" forName="dot6" refType="userD"/>
                  <dgm:constr type="ctrX" for="ch" forName="dotArrow1" refType="w" fact="0.4733"/>
                  <dgm:constr type="ctrY" for="ch" forName="dotArrow1" refType="h" fact="0.0496"/>
                  <dgm:constr type="w" for="ch" forName="dotArrow1" refType="userD"/>
                  <dgm:constr type="h" for="ch" forName="dotArrow1" refType="userD"/>
                  <dgm:constr type="ctrX" for="ch" forName="dotArrow2" refType="w" fact="0.4538"/>
                  <dgm:constr type="ctrY" for="ch" forName="dotArrow2" refType="h" fact="0.0282"/>
                  <dgm:constr type="w" for="ch" forName="dotArrow2" refType="userD"/>
                  <dgm:constr type="h" for="ch" forName="dotArrow2" refType="userD"/>
                  <dgm:constr type="ctrX" for="ch" forName="dotArrow3" refType="w" fact="0.4343"/>
                  <dgm:constr type="ctrY" for="ch" forName="dotArrow3" refType="h" fact="0.0068"/>
                  <dgm:constr type="w" for="ch" forName="dotArrow3" refType="userD"/>
                  <dgm:constr type="h" for="ch" forName="dotArrow3" refType="userD"/>
                  <dgm:constr type="ctrX" for="ch" forName="dotArrow4" refType="w" fact="0.4149"/>
                  <dgm:constr type="ctrY" for="ch" forName="dotArrow4" refType="h" fact="0.0282"/>
                  <dgm:constr type="w" for="ch" forName="dotArrow4" refType="userD"/>
                  <dgm:constr type="h" for="ch" forName="dotArrow4" refType="userD"/>
                  <dgm:constr type="ctrX" for="ch" forName="dotArrow5" refType="w" fact="0.3954"/>
                  <dgm:constr type="ctrY" for="ch" forName="dotArrow5" refType="h" fact="0.0496"/>
                  <dgm:constr type="w" for="ch" forName="dotArrow5" refType="userD"/>
                  <dgm:constr type="h" for="ch" forName="dotArrow5" refType="userD"/>
                  <dgm:constr type="ctrX" for="ch" forName="dotArrow6" refType="w" fact="0.4343"/>
                  <dgm:constr type="ctrY" for="ch" forName="dotArrow6" refType="h" fact="0.052"/>
                  <dgm:constr type="w" for="ch" forName="dotArrow6" refType="userD"/>
                  <dgm:constr type="h" for="ch" forName="dotArrow6" refType="userD"/>
                  <dgm:constr type="ctrX" for="ch" forName="dotArrow7" refType="w" fact="0.4343"/>
                  <dgm:constr type="ctrY" for="ch" forName="dotArrow7" refType="h" fact="0.0972"/>
                  <dgm:constr type="w" for="ch" forName="dotArrow7" refType="userD"/>
                  <dgm:constr type="h" for="ch" forName="dotArrow7" refType="userD"/>
                  <dgm:constr type="r" for="ch" forName="parTx1" refType="w" fact="0.8534"/>
                  <dgm:constr type="t" for="ch" forName="parTx1" refType="h" fact="0.9095"/>
                  <dgm:constr type="w" for="ch" forName="parTx1" refType="w" fact="0.294"/>
                  <dgm:constr type="h" for="ch" forName="parTx1" refType="h" fact="0.1222"/>
                  <dgm:constr type="ctrX" for="ch" forName="picture1" refType="w" fact="0.8667"/>
                  <dgm:constr type="ctrY" for="ch" forName="picture1" refType="h" fact="0.8922"/>
                  <dgm:constr type="w" for="ch" forName="picture1" refType="w" fact="0.1363"/>
                  <dgm:constr type="h" for="ch" forName="picture1" refType="h" fact="0.211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895"/>
                  <dgm:constr type="t" for="ch" forName="parTx2" refType="h" fact="0.762"/>
                  <dgm:constr type="w" for="ch" forName="parTx2" refType="w" fact="0.294"/>
                  <dgm:constr type="h" for="ch" forName="parTx2" refType="h" fact="0.1222"/>
                  <dgm:constr type="ctrX" for="ch" forName="picture2" refType="w" fact="0.6028"/>
                  <dgm:constr type="ctrY" for="ch" forName="picture2" refType="h" fact="0.7447"/>
                  <dgm:constr type="w" for="ch" forName="picture2" refType="w" fact="0.1363"/>
                  <dgm:constr type="h" for="ch" forName="picture2" refType="h" fact="0.211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771"/>
                  <dgm:constr type="t" for="ch" forName="parTx3" refType="h" fact="0.5294"/>
                  <dgm:constr type="w" for="ch" forName="parTx3" refType="w" fact="0.294"/>
                  <dgm:constr type="h" for="ch" forName="parTx3" refType="h" fact="0.1222"/>
                  <dgm:constr type="ctrX" for="ch" forName="picture3" refType="w" fact="0.4905"/>
                  <dgm:constr type="ctrY" for="ch" forName="picture3" refType="h" fact="0.5121"/>
                  <dgm:constr type="w" for="ch" forName="picture3" refType="w" fact="0.1363"/>
                  <dgm:constr type="h" for="ch" forName="picture3" refType="h" fact="0.211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278"/>
                  <dgm:constr type="t" for="ch" forName="parTx4" refType="h" fact="0.2523"/>
                  <dgm:constr type="w" for="ch" forName="parTx4" refType="w" fact="0.294"/>
                  <dgm:constr type="h" for="ch" forName="parTx4" refType="h" fact="0.1222"/>
                  <dgm:constr type="ctrX" for="ch" forName="picture4" refType="w" fact="0.4412"/>
                  <dgm:constr type="ctrY" for="ch" forName="picture4" refType="h" fact="0.235"/>
                  <dgm:constr type="w" for="ch" forName="picture4" refType="w" fact="0.1363"/>
                  <dgm:constr type="h" for="ch" forName="picture4" refType="h" fact="0.2113"/>
                  <dgm:constr type="r" for="ch" forName="desTx4" refType="l" refFor="ch" refForName="parTx4"/>
                  <dgm:constr type="l" for="ch" forName="desTx4"/>
                  <dgm:constr type="t" for="ch" forName="desTx4" refType="t" refFor="ch" refForName="parTx4"/>
                  <dgm:constr type="h" for="ch" forName="desTx4" refType="h" refFor="ch" refForName="parTx4"/>
                </dgm:constrLst>
              </dgm:if>
              <dgm:else name="Name41">
                <dgm:alg type="composite">
                  <dgm:param type="ar" val="1.267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userD" refType="w" fact="0.0167"/>
                  <dgm:constr type="ctrX" for="ch" forName="dot1" refType="w" fact="0.6022"/>
                  <dgm:constr type="ctrY" for="ch" forName="dot1" refType="h" fact="0.8215"/>
                  <dgm:constr type="w" for="ch" forName="dot1" refType="userD"/>
                  <dgm:constr type="h" for="ch" forName="dot1" refType="userD"/>
                  <dgm:constr type="ctrX" for="ch" forName="dot2" refType="w" fact="0.6394"/>
                  <dgm:constr type="ctrY" for="ch" forName="dot2" refType="h" fact="0.843"/>
                  <dgm:constr type="w" for="ch" forName="dot2" refType="userD"/>
                  <dgm:constr type="h" for="ch" forName="dot2" refType="userD"/>
                  <dgm:constr type="ctrX" for="ch" forName="dot3" refType="w" fact="0.6777"/>
                  <dgm:constr type="ctrY" for="ch" forName="dot3" refType="h" fact="0.8607"/>
                  <dgm:constr type="w" for="ch" forName="dot3" refType="userD"/>
                  <dgm:constr type="h" for="ch" forName="dot3" refType="userD"/>
                  <dgm:constr type="ctrX" for="ch" forName="dot4" refType="w" fact="0.7171"/>
                  <dgm:constr type="ctrY" for="ch" forName="dot4" refType="h" fact="0.8745"/>
                  <dgm:constr type="w" for="ch" forName="dot4" refType="userD"/>
                  <dgm:constr type="h" for="ch" forName="dot4" refType="userD"/>
                  <dgm:constr type="ctrX" for="ch" forName="dot5" refType="w" fact="0.4283"/>
                  <dgm:constr type="ctrY" for="ch" forName="dot5" refType="h" fact="0.6419"/>
                  <dgm:constr type="w" for="ch" forName="dot5" refType="userD"/>
                  <dgm:constr type="h" for="ch" forName="dot5" refType="userD"/>
                  <dgm:constr type="ctrX" for="ch" forName="dot6" refType="w" fact="0.3291"/>
                  <dgm:constr type="ctrY" for="ch" forName="dot6" refType="h" fact="0.3784"/>
                  <dgm:constr type="w" for="ch" forName="dot6" refType="userD"/>
                  <dgm:constr type="h" for="ch" forName="dot6" refType="userD"/>
                  <dgm:constr type="ctrX" for="ch" forName="dotArrow1" refType="w" fact="0.3559"/>
                  <dgm:constr type="ctrY" for="ch" forName="dotArrow1" refType="h" fact="0.0496"/>
                  <dgm:constr type="w" for="ch" forName="dotArrow1" refType="userD"/>
                  <dgm:constr type="h" for="ch" forName="dotArrow1" refType="userD"/>
                  <dgm:constr type="ctrX" for="ch" forName="dotArrow2" refType="w" fact="0.3321"/>
                  <dgm:constr type="ctrY" for="ch" forName="dotArrow2" refType="h" fact="0.0282"/>
                  <dgm:constr type="w" for="ch" forName="dotArrow2" refType="userD"/>
                  <dgm:constr type="h" for="ch" forName="dotArrow2" refType="userD"/>
                  <dgm:constr type="ctrX" for="ch" forName="dotArrow3" refType="w" fact="0.3083"/>
                  <dgm:constr type="ctrY" for="ch" forName="dotArrow3" refType="h" fact="0.0068"/>
                  <dgm:constr type="w" for="ch" forName="dotArrow3" refType="userD"/>
                  <dgm:constr type="h" for="ch" forName="dotArrow3" refType="userD"/>
                  <dgm:constr type="ctrX" for="ch" forName="dotArrow4" refType="w" fact="0.2845"/>
                  <dgm:constr type="ctrY" for="ch" forName="dotArrow4" refType="h" fact="0.0282"/>
                  <dgm:constr type="w" for="ch" forName="dotArrow4" refType="userD"/>
                  <dgm:constr type="h" for="ch" forName="dotArrow4" refType="userD"/>
                  <dgm:constr type="ctrX" for="ch" forName="dotArrow5" refType="w" fact="0.2606"/>
                  <dgm:constr type="ctrY" for="ch" forName="dotArrow5" refType="h" fact="0.0496"/>
                  <dgm:constr type="w" for="ch" forName="dotArrow5" refType="userD"/>
                  <dgm:constr type="h" for="ch" forName="dotArrow5" refType="userD"/>
                  <dgm:constr type="ctrX" for="ch" forName="dotArrow6" refType="w" fact="0.3083"/>
                  <dgm:constr type="ctrY" for="ch" forName="dotArrow6" refType="h" fact="0.052"/>
                  <dgm:constr type="w" for="ch" forName="dotArrow6" refType="userD"/>
                  <dgm:constr type="h" for="ch" forName="dotArrow6" refType="userD"/>
                  <dgm:constr type="ctrX" for="ch" forName="dotArrow7" refType="w" fact="0.3083"/>
                  <dgm:constr type="ctrY" for="ch" forName="dotArrow7" refType="h" fact="0.0972"/>
                  <dgm:constr type="w" for="ch" forName="dotArrow7" refType="userD"/>
                  <dgm:constr type="h" for="ch" forName="dotArrow7" refType="userD"/>
                  <dgm:constr type="r" for="ch" forName="parTx1" refType="w" fact="0.8207"/>
                  <dgm:constr type="t" for="ch" forName="parTx1" refType="h" fact="0.9064"/>
                  <dgm:constr type="w" for="ch" forName="parTx1" refType="w" fact="0.3595"/>
                  <dgm:constr type="h" for="ch" forName="parTx1" refType="h" fact="0.1222"/>
                  <dgm:constr type="ctrX" for="ch" forName="picture1" refType="w" fact="0.837"/>
                  <dgm:constr type="ctrY" for="ch" forName="picture1" refType="h" fact="0.8922"/>
                  <dgm:constr type="w" for="ch" forName="picture1" refType="w" fact="0.1667"/>
                  <dgm:constr type="h" for="ch" forName="picture1" refType="h" fact="0.2113"/>
                  <dgm:constr type="r" for="ch" forName="parTx2" refType="w" fact="0.498"/>
                  <dgm:constr type="t" for="ch" forName="parTx2" refType="h" fact="0.7589"/>
                  <dgm:constr type="w" for="ch" forName="parTx2" refType="w" fact="0.3595"/>
                  <dgm:constr type="h" for="ch" forName="parTx2" refType="h" fact="0.1222"/>
                  <dgm:constr type="ctrX" for="ch" forName="picture2" refType="w" fact="0.5143"/>
                  <dgm:constr type="ctrY" for="ch" forName="picture2" refType="h" fact="0.7447"/>
                  <dgm:constr type="w" for="ch" forName="picture2" refType="w" fact="0.1667"/>
                  <dgm:constr type="h" for="ch" forName="picture2" refType="h" fact="0.2113"/>
                  <dgm:constr type="r" for="ch" forName="parTx3" refType="w" fact="0.3606"/>
                  <dgm:constr type="t" for="ch" forName="parTx3" refType="h" fact="0.5263"/>
                  <dgm:constr type="w" for="ch" forName="parTx3" refType="w" fact="0.3595"/>
                  <dgm:constr type="h" for="ch" forName="parTx3" refType="h" fact="0.1222"/>
                  <dgm:constr type="ctrX" for="ch" forName="picture3" refType="w" fact="0.3769"/>
                  <dgm:constr type="ctrY" for="ch" forName="picture3" refType="h" fact="0.5121"/>
                  <dgm:constr type="w" for="ch" forName="picture3" refType="w" fact="0.1667"/>
                  <dgm:constr type="h" for="ch" forName="picture3" refType="h" fact="0.2113"/>
                  <dgm:constr type="r" for="ch" forName="parTx4" refType="w" fact="0.3003"/>
                  <dgm:constr type="t" for="ch" forName="parTx4" refType="h" fact="0.2492"/>
                  <dgm:constr type="w" for="ch" forName="parTx4" refType="w" fact="0.3595"/>
                  <dgm:constr type="h" for="ch" forName="parTx4" refType="h" fact="0.1222"/>
                  <dgm:constr type="ctrX" for="ch" forName="picture4" refType="w" fact="0.3166"/>
                  <dgm:constr type="ctrY" for="ch" forName="picture4" refType="h" fact="0.235"/>
                  <dgm:constr type="w" for="ch" forName="picture4" refType="w" fact="0.1667"/>
                  <dgm:constr type="h" for="ch" forName="picture4" refType="h" fact="0.2113"/>
                </dgm:constrLst>
              </dgm:else>
            </dgm:choose>
          </dgm:else>
        </dgm:choose>
      </dgm:if>
      <dgm:if name="Name42" axis="ch" ptType="node" func="cnt" op="equ" val="5">
        <dgm:choose name="Name43">
          <dgm:if name="Name44" func="var" arg="dir" op="equ" val="norm">
            <dgm:choose name="Name45">
              <dgm:if name="Name46"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3263"/>
                  <dgm:constr type="ctrY" for="ch" forName="dot1" refType="h" fact="0.8674"/>
                  <dgm:constr type="w" for="ch" forName="dot1" refType="userD"/>
                  <dgm:constr type="h" for="ch" forName="dot1" refType="userD"/>
                  <dgm:constr type="ctrX" for="ch" forName="dot2" refType="w" fact="0.3001"/>
                  <dgm:constr type="ctrY" for="ch" forName="dot2" refType="h" fact="0.8824"/>
                  <dgm:constr type="w" for="ch" forName="dot2" refType="userD"/>
                  <dgm:constr type="h" for="ch" forName="dot2" refType="userD"/>
                  <dgm:constr type="ctrX" for="ch" forName="dot3" refType="w" fact="0.2733"/>
                  <dgm:constr type="ctrY" for="ch" forName="dot3" refType="h" fact="0.8948"/>
                  <dgm:constr type="w" for="ch" forName="dot3" refType="userD"/>
                  <dgm:constr type="h" for="ch" forName="dot3" refType="userD"/>
                  <dgm:constr type="ctrX" for="ch" forName="dot4" refType="w" fact="0.2462"/>
                  <dgm:constr type="ctrY" for="ch" forName="dot4" refType="h" fact="0.9044"/>
                  <dgm:constr type="w" for="ch" forName="dot4" refType="userD"/>
                  <dgm:constr type="h" for="ch" forName="dot4" refType="userD"/>
                  <dgm:constr type="ctrX" for="ch" forName="dot5" refType="w" fact="0.4691"/>
                  <dgm:constr type="ctrY" for="ch" forName="dot5" refType="h" fact="0.7222"/>
                  <dgm:constr type="w" for="ch" forName="dot5" refType="userD"/>
                  <dgm:constr type="h" for="ch" forName="dot5" refType="userD"/>
                  <dgm:constr type="ctrX" for="ch" forName="dot6" refType="w" fact="0.4484"/>
                  <dgm:constr type="ctrY" for="ch" forName="dot6" refType="h" fact="0.7518"/>
                  <dgm:constr type="w" for="ch" forName="dot6" refType="userD"/>
                  <dgm:constr type="h" for="ch" forName="dot6" refType="userD"/>
                  <dgm:constr type="ctrX" for="ch" forName="dot7" refType="w" fact="0.5549"/>
                  <dgm:constr type="ctrY" for="ch" forName="dot7" refType="h" fact="0.5422"/>
                  <dgm:constr type="w" for="ch" forName="dot7" refType="userD"/>
                  <dgm:constr type="h" for="ch" forName="dot7" refType="userD"/>
                  <dgm:constr type="ctrX" for="ch" forName="dot8" refType="w" fact="0.601"/>
                  <dgm:constr type="ctrY" for="ch" forName="dot8" refType="h" fact="0.3229"/>
                  <dgm:constr type="w" for="ch" forName="dot8" refType="userD"/>
                  <dgm:constr type="h" for="ch" forName="dot8" refType="userD"/>
                  <dgm:constr type="ctrX" for="ch" forName="dotArrow1" refType="w" fact="0.5779"/>
                  <dgm:constr type="ctrY" for="ch" forName="dotArrow1" refType="h" fact="0.0635"/>
                  <dgm:constr type="w" for="ch" forName="dotArrow1" refType="userD"/>
                  <dgm:constr type="h" for="ch" forName="dotArrow1" refType="userD"/>
                  <dgm:constr type="ctrX" for="ch" forName="dotArrow2" refType="w" fact="0.5951"/>
                  <dgm:constr type="ctrY" for="ch" forName="dotArrow2" refType="h" fact="0.0448"/>
                  <dgm:constr type="w" for="ch" forName="dotArrow2" refType="userD"/>
                  <dgm:constr type="h" for="ch" forName="dotArrow2" refType="userD"/>
                  <dgm:constr type="ctrX" for="ch" forName="dotArrow3" refType="w" fact="0.6123"/>
                  <dgm:constr type="ctrY" for="ch" forName="dotArrow3" refType="h" fact="0.026"/>
                  <dgm:constr type="w" for="ch" forName="dotArrow3" refType="userD"/>
                  <dgm:constr type="h" for="ch" forName="dotArrow3" refType="userD"/>
                  <dgm:constr type="ctrX" for="ch" forName="dotArrow4" refType="w" fact="0.6295"/>
                  <dgm:constr type="ctrY" for="ch" forName="dotArrow4" refType="h" fact="0.0448"/>
                  <dgm:constr type="w" for="ch" forName="dotArrow4" refType="userD"/>
                  <dgm:constr type="h" for="ch" forName="dotArrow4" refType="userD"/>
                  <dgm:constr type="ctrX" for="ch" forName="dotArrow5" refType="w" fact="0.6467"/>
                  <dgm:constr type="ctrY" for="ch" forName="dotArrow5" refType="h" fact="0.0635"/>
                  <dgm:constr type="w" for="ch" forName="dotArrow5" refType="userD"/>
                  <dgm:constr type="h" for="ch" forName="dotArrow5" refType="userD"/>
                  <dgm:constr type="ctrX" for="ch" forName="dotArrow6" refType="w" fact="0.6123"/>
                  <dgm:constr type="ctrY" for="ch" forName="dotArrow6" refType="h" fact="0.0656"/>
                  <dgm:constr type="w" for="ch" forName="dotArrow6" refType="userD"/>
                  <dgm:constr type="h" for="ch" forName="dotArrow6" refType="userD"/>
                  <dgm:constr type="ctrX" for="ch" forName="dotArrow7" refType="w" fact="0.6123"/>
                  <dgm:constr type="ctrY" for="ch" forName="dotArrow7" refType="h" fact="0.1052"/>
                  <dgm:constr type="w" for="ch" forName="dotArrow7" refType="userD"/>
                  <dgm:constr type="h" for="ch" forName="dotArrow7" refType="userD"/>
                  <dgm:constr type="l" for="ch" forName="parTx1" refType="w" fact="0.1746"/>
                  <dgm:constr type="t" for="ch" forName="parTx1" refType="h" fact="0.9304"/>
                  <dgm:constr type="w" for="ch" forName="parTx1" refType="w" fact="0.2544"/>
                  <dgm:constr type="h" for="ch" forName="parTx1" refType="h" fact="0.0962"/>
                  <dgm:constr type="ctrX" for="ch" forName="picture1" refType="w" fact="0.1631"/>
                  <dgm:constr type="ctrY" for="ch" forName="picture1" refType="h" fact="0.9169"/>
                  <dgm:constr type="w" for="ch" forName="picture1" refType="w" fact="0.118"/>
                  <dgm:constr type="h" for="ch" forName="picture1" refType="h" fact="0.166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3982"/>
                  <dgm:constr type="t" for="ch" forName="parTx2" refType="h" fact="0.8167"/>
                  <dgm:constr type="w" for="ch" forName="parTx2" refType="w" fact="0.2544"/>
                  <dgm:constr type="h" for="ch" forName="parTx2" refType="h" fact="0.0962"/>
                  <dgm:constr type="ctrX" for="ch" forName="picture2" refType="w" fact="0.3866"/>
                  <dgm:constr type="ctrY" for="ch" forName="picture2" refType="h" fact="0.8032"/>
                  <dgm:constr type="w" for="ch" forName="picture2" refType="w" fact="0.118"/>
                  <dgm:constr type="h" for="ch" forName="picture2" refType="h" fact="0.166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194"/>
                  <dgm:constr type="t" for="ch" forName="parTx3" refType="h" fact="0.6524"/>
                  <dgm:constr type="w" for="ch" forName="parTx3" refType="w" fact="0.2544"/>
                  <dgm:constr type="h" for="ch" forName="parTx3" refType="h" fact="0.0962"/>
                  <dgm:constr type="ctrX" for="ch" forName="picture3" refType="w" fact="0.5078"/>
                  <dgm:constr type="ctrY" for="ch" forName="picture3" refType="h" fact="0.6389"/>
                  <dgm:constr type="w" for="ch" forName="picture3" refType="w" fact="0.118"/>
                  <dgm:constr type="h" for="ch" forName="picture3" refType="h" fact="0.166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827"/>
                  <dgm:constr type="t" for="ch" forName="parTx4" refType="h" fact="0.4412"/>
                  <dgm:constr type="w" for="ch" forName="parTx4" refType="w" fact="0.2544"/>
                  <dgm:constr type="h" for="ch" forName="parTx4" refType="h" fact="0.0962"/>
                  <dgm:constr type="ctrX" for="ch" forName="picture4" refType="w" fact="0.5712"/>
                  <dgm:constr type="ctrY" for="ch" forName="picture4" refType="h" fact="0.4277"/>
                  <dgm:constr type="w" for="ch" forName="picture4" refType="w" fact="0.118"/>
                  <dgm:constr type="h" for="ch" forName="picture4" refType="h" fact="0.166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18"/>
                  <dgm:constr type="t" for="ch" forName="parTx5" refType="h" fact="0.2262"/>
                  <dgm:constr type="w" for="ch" forName="parTx5" refType="w" fact="0.2544"/>
                  <dgm:constr type="h" for="ch" forName="parTx5" refType="h" fact="0.0962"/>
                  <dgm:constr type="ctrX" for="ch" forName="picture5" refType="w" fact="0.6064"/>
                  <dgm:constr type="ctrY" for="ch" forName="picture5" refType="h" fact="0.2127"/>
                  <dgm:constr type="w" for="ch" forName="picture5" refType="w" fact="0.118"/>
                  <dgm:constr type="h" for="ch" forName="picture5" refType="h" fact="0.1663"/>
                  <dgm:constr type="l" for="ch" forName="desTx5" refType="r" refFor="ch" refForName="parTx5"/>
                  <dgm:constr type="r" for="ch" forName="desTx5" refType="w"/>
                  <dgm:constr type="t" for="ch" forName="desTx5" refType="t" refFor="ch" refForName="parTx5"/>
                  <dgm:constr type="h" for="ch" forName="desTx5" refType="h" refFor="ch" refForName="parTx5"/>
                </dgm:constrLst>
              </dgm:if>
              <dgm:else name="Name47">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3951"/>
                  <dgm:constr type="ctrY" for="ch" forName="dot1" refType="h" fact="0.8674"/>
                  <dgm:constr type="w" for="ch" forName="dot1" refType="userD"/>
                  <dgm:constr type="h" for="ch" forName="dot1" refType="userD"/>
                  <dgm:constr type="ctrX" for="ch" forName="dot2" refType="w" fact="0.3634"/>
                  <dgm:constr type="ctrY" for="ch" forName="dot2" refType="h" fact="0.8824"/>
                  <dgm:constr type="w" for="ch" forName="dot2" refType="userD"/>
                  <dgm:constr type="h" for="ch" forName="dot2" refType="userD"/>
                  <dgm:constr type="ctrX" for="ch" forName="dot3" refType="w" fact="0.331"/>
                  <dgm:constr type="ctrY" for="ch" forName="dot3" refType="h" fact="0.8948"/>
                  <dgm:constr type="w" for="ch" forName="dot3" refType="userD"/>
                  <dgm:constr type="h" for="ch" forName="dot3" refType="userD"/>
                  <dgm:constr type="ctrX" for="ch" forName="dot4" refType="w" fact="0.2981"/>
                  <dgm:constr type="ctrY" for="ch" forName="dot4" refType="h" fact="0.9044"/>
                  <dgm:constr type="w" for="ch" forName="dot4" refType="userD"/>
                  <dgm:constr type="h" for="ch" forName="dot4" refType="userD"/>
                  <dgm:constr type="ctrX" for="ch" forName="dot5" refType="w" fact="0.5681"/>
                  <dgm:constr type="ctrY" for="ch" forName="dot5" refType="h" fact="0.7222"/>
                  <dgm:constr type="w" for="ch" forName="dot5" refType="userD"/>
                  <dgm:constr type="h" for="ch" forName="dot5" refType="userD"/>
                  <dgm:constr type="ctrX" for="ch" forName="dot6" refType="w" fact="0.543"/>
                  <dgm:constr type="ctrY" for="ch" forName="dot6" refType="h" fact="0.7518"/>
                  <dgm:constr type="w" for="ch" forName="dot6" refType="userD"/>
                  <dgm:constr type="h" for="ch" forName="dot6" refType="userD"/>
                  <dgm:constr type="ctrX" for="ch" forName="dot7" refType="w" fact="0.672"/>
                  <dgm:constr type="ctrY" for="ch" forName="dot7" refType="h" fact="0.5422"/>
                  <dgm:constr type="w" for="ch" forName="dot7" refType="userD"/>
                  <dgm:constr type="h" for="ch" forName="dot7" refType="userD"/>
                  <dgm:constr type="ctrX" for="ch" forName="dot8" refType="w" fact="0.7278"/>
                  <dgm:constr type="ctrY" for="ch" forName="dot8" refType="h" fact="0.3229"/>
                  <dgm:constr type="w" for="ch" forName="dot8" refType="userD"/>
                  <dgm:constr type="h" for="ch" forName="dot8" refType="userD"/>
                  <dgm:constr type="ctrX" for="ch" forName="dotArrow1" refType="w" fact="0.6999"/>
                  <dgm:constr type="ctrY" for="ch" forName="dotArrow1" refType="h" fact="0.0635"/>
                  <dgm:constr type="w" for="ch" forName="dotArrow1" refType="userD"/>
                  <dgm:constr type="h" for="ch" forName="dotArrow1" refType="userD"/>
                  <dgm:constr type="ctrX" for="ch" forName="dotArrow2" refType="w" fact="0.7207"/>
                  <dgm:constr type="ctrY" for="ch" forName="dotArrow2" refType="h" fact="0.0448"/>
                  <dgm:constr type="w" for="ch" forName="dotArrow2" refType="userD"/>
                  <dgm:constr type="h" for="ch" forName="dotArrow2" refType="userD"/>
                  <dgm:constr type="ctrX" for="ch" forName="dotArrow3" refType="w" fact="0.7415"/>
                  <dgm:constr type="ctrY" for="ch" forName="dotArrow3" refType="h" fact="0.026"/>
                  <dgm:constr type="w" for="ch" forName="dotArrow3" refType="userD"/>
                  <dgm:constr type="h" for="ch" forName="dotArrow3" refType="userD"/>
                  <dgm:constr type="ctrX" for="ch" forName="dotArrow4" refType="w" fact="0.7624"/>
                  <dgm:constr type="ctrY" for="ch" forName="dotArrow4" refType="h" fact="0.0448"/>
                  <dgm:constr type="w" for="ch" forName="dotArrow4" refType="userD"/>
                  <dgm:constr type="h" for="ch" forName="dotArrow4" refType="userD"/>
                  <dgm:constr type="ctrX" for="ch" forName="dotArrow5" refType="w" fact="0.7832"/>
                  <dgm:constr type="ctrY" for="ch" forName="dotArrow5" refType="h" fact="0.0635"/>
                  <dgm:constr type="w" for="ch" forName="dotArrow5" refType="userD"/>
                  <dgm:constr type="h" for="ch" forName="dotArrow5" refType="userD"/>
                  <dgm:constr type="ctrX" for="ch" forName="dotArrow6" refType="w" fact="0.7415"/>
                  <dgm:constr type="ctrY" for="ch" forName="dotArrow6" refType="h" fact="0.0656"/>
                  <dgm:constr type="w" for="ch" forName="dotArrow6" refType="userD"/>
                  <dgm:constr type="h" for="ch" forName="dotArrow6" refType="userD"/>
                  <dgm:constr type="ctrX" for="ch" forName="dotArrow7" refType="w" fact="0.7415"/>
                  <dgm:constr type="ctrY" for="ch" forName="dotArrow7" refType="h" fact="0.1052"/>
                  <dgm:constr type="w" for="ch" forName="dotArrow7" refType="userD"/>
                  <dgm:constr type="h" for="ch" forName="dotArrow7" refType="userD"/>
                  <dgm:constr type="l" for="ch" forName="parTx1" refType="w" fact="0.2115"/>
                  <dgm:constr type="t" for="ch" forName="parTx1" refType="h" fact="0.928"/>
                  <dgm:constr type="w" for="ch" forName="parTx1" refType="w" fact="0.3081"/>
                  <dgm:constr type="h" for="ch" forName="parTx1" refType="h" fact="0.0962"/>
                  <dgm:constr type="ctrX" for="ch" forName="picture1" refType="w" fact="0.1975"/>
                  <dgm:constr type="ctrY" for="ch" forName="picture1" refType="h" fact="0.9169"/>
                  <dgm:constr type="w" for="ch" forName="picture1" refType="w" fact="0.1429"/>
                  <dgm:constr type="h" for="ch" forName="picture1" refType="h" fact="0.1663"/>
                  <dgm:constr type="l" for="ch" forName="parTx2" refType="w" fact="0.4822"/>
                  <dgm:constr type="t" for="ch" forName="parTx2" refType="h" fact="0.8143"/>
                  <dgm:constr type="w" for="ch" forName="parTx2" refType="w" fact="0.3081"/>
                  <dgm:constr type="h" for="ch" forName="parTx2" refType="h" fact="0.0962"/>
                  <dgm:constr type="ctrX" for="ch" forName="picture2" refType="w" fact="0.4682"/>
                  <dgm:constr type="ctrY" for="ch" forName="picture2" refType="h" fact="0.8032"/>
                  <dgm:constr type="w" for="ch" forName="picture2" refType="w" fact="0.1429"/>
                  <dgm:constr type="h" for="ch" forName="picture2" refType="h" fact="0.1663"/>
                  <dgm:constr type="l" for="ch" forName="parTx3" refType="w" fact="0.629"/>
                  <dgm:constr type="t" for="ch" forName="parTx3" refType="h" fact="0.65"/>
                  <dgm:constr type="w" for="ch" forName="parTx3" refType="w" fact="0.3081"/>
                  <dgm:constr type="h" for="ch" forName="parTx3" refType="h" fact="0.0962"/>
                  <dgm:constr type="ctrX" for="ch" forName="picture3" refType="w" fact="0.615"/>
                  <dgm:constr type="ctrY" for="ch" forName="picture3" refType="h" fact="0.6389"/>
                  <dgm:constr type="w" for="ch" forName="picture3" refType="w" fact="0.1429"/>
                  <dgm:constr type="h" for="ch" forName="picture3" refType="h" fact="0.1663"/>
                  <dgm:constr type="l" for="ch" forName="parTx4" refType="w" fact="0.7057"/>
                  <dgm:constr type="t" for="ch" forName="parTx4" refType="h" fact="0.4388"/>
                  <dgm:constr type="w" for="ch" forName="parTx4" refType="w" fact="0.3081"/>
                  <dgm:constr type="h" for="ch" forName="parTx4" refType="h" fact="0.0962"/>
                  <dgm:constr type="ctrX" for="ch" forName="picture4" refType="w" fact="0.6917"/>
                  <dgm:constr type="ctrY" for="ch" forName="picture4" refType="h" fact="0.4277"/>
                  <dgm:constr type="w" for="ch" forName="picture4" refType="w" fact="0.1429"/>
                  <dgm:constr type="h" for="ch" forName="picture4" refType="h" fact="0.1663"/>
                  <dgm:constr type="l" for="ch" forName="parTx5" refType="w" fact="0.7484"/>
                  <dgm:constr type="t" for="ch" forName="parTx5" refType="h" fact="0.2238"/>
                  <dgm:constr type="w" for="ch" forName="parTx5" refType="w" fact="0.3081"/>
                  <dgm:constr type="h" for="ch" forName="parTx5" refType="h" fact="0.0962"/>
                  <dgm:constr type="ctrX" for="ch" forName="picture5" refType="w" fact="0.7344"/>
                  <dgm:constr type="ctrY" for="ch" forName="picture5" refType="h" fact="0.2127"/>
                  <dgm:constr type="w" for="ch" forName="picture5" refType="w" fact="0.1429"/>
                  <dgm:constr type="h" for="ch" forName="picture5" refType="h" fact="0.1663"/>
                </dgm:constrLst>
              </dgm:else>
            </dgm:choose>
          </dgm:if>
          <dgm:else name="Name48">
            <dgm:choose name="Name49">
              <dgm:if name="Name50" axis="des" func="maxDepth" op="gt" val="1">
                <dgm:alg type="composite">
                  <dgm:param type="ar" val="1.41"/>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userD" refType="w" fact="0.0118"/>
                  <dgm:constr type="ctrX" for="ch" forName="dot1" refType="w" fact="0.6737"/>
                  <dgm:constr type="ctrY" for="ch" forName="dot1" refType="h" fact="0.8674"/>
                  <dgm:constr type="w" for="ch" forName="dot1" refType="userD"/>
                  <dgm:constr type="h" for="ch" forName="dot1" refType="userD"/>
                  <dgm:constr type="ctrX" for="ch" forName="dot2" refType="w" fact="0.6999"/>
                  <dgm:constr type="ctrY" for="ch" forName="dot2" refType="h" fact="0.8824"/>
                  <dgm:constr type="w" for="ch" forName="dot2" refType="userD"/>
                  <dgm:constr type="h" for="ch" forName="dot2" refType="userD"/>
                  <dgm:constr type="ctrX" for="ch" forName="dot3" refType="w" fact="0.7267"/>
                  <dgm:constr type="ctrY" for="ch" forName="dot3" refType="h" fact="0.8948"/>
                  <dgm:constr type="w" for="ch" forName="dot3" refType="userD"/>
                  <dgm:constr type="h" for="ch" forName="dot3" refType="userD"/>
                  <dgm:constr type="ctrX" for="ch" forName="dot4" refType="w" fact="0.7538"/>
                  <dgm:constr type="ctrY" for="ch" forName="dot4" refType="h" fact="0.9044"/>
                  <dgm:constr type="w" for="ch" forName="dot4" refType="userD"/>
                  <dgm:constr type="h" for="ch" forName="dot4" refType="userD"/>
                  <dgm:constr type="ctrX" for="ch" forName="dot5" refType="w" fact="0.5309"/>
                  <dgm:constr type="ctrY" for="ch" forName="dot5" refType="h" fact="0.7222"/>
                  <dgm:constr type="w" for="ch" forName="dot5" refType="userD"/>
                  <dgm:constr type="h" for="ch" forName="dot5" refType="userD"/>
                  <dgm:constr type="ctrX" for="ch" forName="dot6" refType="w" fact="0.5516"/>
                  <dgm:constr type="ctrY" for="ch" forName="dot6" refType="h" fact="0.7518"/>
                  <dgm:constr type="w" for="ch" forName="dot6" refType="userD"/>
                  <dgm:constr type="h" for="ch" forName="dot6" refType="userD"/>
                  <dgm:constr type="ctrX" for="ch" forName="dot7" refType="w" fact="0.4451"/>
                  <dgm:constr type="ctrY" for="ch" forName="dot7" refType="h" fact="0.5422"/>
                  <dgm:constr type="w" for="ch" forName="dot7" refType="userD"/>
                  <dgm:constr type="h" for="ch" forName="dot7" refType="userD"/>
                  <dgm:constr type="ctrX" for="ch" forName="dot8" refType="w" fact="0.399"/>
                  <dgm:constr type="ctrY" for="ch" forName="dot8" refType="h" fact="0.3229"/>
                  <dgm:constr type="w" for="ch" forName="dot8" refType="userD"/>
                  <dgm:constr type="h" for="ch" forName="dot8" refType="userD"/>
                  <dgm:constr type="ctrX" for="ch" forName="dotArrow1" refType="w" fact="0.4221"/>
                  <dgm:constr type="ctrY" for="ch" forName="dotArrow1" refType="h" fact="0.0635"/>
                  <dgm:constr type="w" for="ch" forName="dotArrow1" refType="userD"/>
                  <dgm:constr type="h" for="ch" forName="dotArrow1" refType="userD"/>
                  <dgm:constr type="ctrX" for="ch" forName="dotArrow2" refType="w" fact="0.4049"/>
                  <dgm:constr type="ctrY" for="ch" forName="dotArrow2" refType="h" fact="0.0448"/>
                  <dgm:constr type="w" for="ch" forName="dotArrow2" refType="userD"/>
                  <dgm:constr type="h" for="ch" forName="dotArrow2" refType="userD"/>
                  <dgm:constr type="ctrX" for="ch" forName="dotArrow3" refType="w" fact="0.3877"/>
                  <dgm:constr type="ctrY" for="ch" forName="dotArrow3" refType="h" fact="0.026"/>
                  <dgm:constr type="w" for="ch" forName="dotArrow3" refType="userD"/>
                  <dgm:constr type="h" for="ch" forName="dotArrow3" refType="userD"/>
                  <dgm:constr type="ctrX" for="ch" forName="dotArrow4" refType="w" fact="0.3705"/>
                  <dgm:constr type="ctrY" for="ch" forName="dotArrow4" refType="h" fact="0.0448"/>
                  <dgm:constr type="w" for="ch" forName="dotArrow4" refType="userD"/>
                  <dgm:constr type="h" for="ch" forName="dotArrow4" refType="userD"/>
                  <dgm:constr type="ctrX" for="ch" forName="dotArrow5" refType="w" fact="0.3533"/>
                  <dgm:constr type="ctrY" for="ch" forName="dotArrow5" refType="h" fact="0.0635"/>
                  <dgm:constr type="w" for="ch" forName="dotArrow5" refType="userD"/>
                  <dgm:constr type="h" for="ch" forName="dotArrow5" refType="userD"/>
                  <dgm:constr type="ctrX" for="ch" forName="dotArrow6" refType="w" fact="0.3877"/>
                  <dgm:constr type="ctrY" for="ch" forName="dotArrow6" refType="h" fact="0.0656"/>
                  <dgm:constr type="w" for="ch" forName="dotArrow6" refType="userD"/>
                  <dgm:constr type="h" for="ch" forName="dotArrow6" refType="userD"/>
                  <dgm:constr type="ctrX" for="ch" forName="dotArrow7" refType="w" fact="0.3877"/>
                  <dgm:constr type="ctrY" for="ch" forName="dotArrow7" refType="h" fact="0.1052"/>
                  <dgm:constr type="w" for="ch" forName="dotArrow7" refType="userD"/>
                  <dgm:constr type="h" for="ch" forName="dotArrow7" refType="userD"/>
                  <dgm:constr type="r" for="ch" forName="parTx1" refType="w" fact="0.8254"/>
                  <dgm:constr type="t" for="ch" forName="parTx1" refType="h" fact="0.9304"/>
                  <dgm:constr type="w" for="ch" forName="parTx1" refType="w" fact="0.2544"/>
                  <dgm:constr type="h" for="ch" forName="parTx1" refType="h" fact="0.0962"/>
                  <dgm:constr type="ctrX" for="ch" forName="picture1" refType="w" fact="0.8369"/>
                  <dgm:constr type="ctrY" for="ch" forName="picture1" refType="h" fact="0.9169"/>
                  <dgm:constr type="w" for="ch" forName="picture1" refType="w" fact="0.118"/>
                  <dgm:constr type="h" for="ch" forName="picture1" refType="h" fact="0.166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6018"/>
                  <dgm:constr type="t" for="ch" forName="parTx2" refType="h" fact="0.8167"/>
                  <dgm:constr type="w" for="ch" forName="parTx2" refType="w" fact="0.2544"/>
                  <dgm:constr type="h" for="ch" forName="parTx2" refType="h" fact="0.0962"/>
                  <dgm:constr type="ctrX" for="ch" forName="picture2" refType="w" fact="0.6134"/>
                  <dgm:constr type="ctrY" for="ch" forName="picture2" refType="h" fact="0.8032"/>
                  <dgm:constr type="w" for="ch" forName="picture2" refType="w" fact="0.118"/>
                  <dgm:constr type="h" for="ch" forName="picture2" refType="h" fact="0.166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806"/>
                  <dgm:constr type="t" for="ch" forName="parTx3" refType="h" fact="0.6524"/>
                  <dgm:constr type="w" for="ch" forName="parTx3" refType="w" fact="0.2544"/>
                  <dgm:constr type="h" for="ch" forName="parTx3" refType="h" fact="0.0962"/>
                  <dgm:constr type="ctrX" for="ch" forName="picture3" refType="w" fact="0.4922"/>
                  <dgm:constr type="ctrY" for="ch" forName="picture3" refType="h" fact="0.6389"/>
                  <dgm:constr type="w" for="ch" forName="picture3" refType="w" fact="0.118"/>
                  <dgm:constr type="h" for="ch" forName="picture3" refType="h" fact="0.166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173"/>
                  <dgm:constr type="t" for="ch" forName="parTx4" refType="h" fact="0.4412"/>
                  <dgm:constr type="w" for="ch" forName="parTx4" refType="w" fact="0.2544"/>
                  <dgm:constr type="h" for="ch" forName="parTx4" refType="h" fact="0.0962"/>
                  <dgm:constr type="ctrX" for="ch" forName="picture4" refType="w" fact="0.4288"/>
                  <dgm:constr type="ctrY" for="ch" forName="picture4" refType="h" fact="0.4277"/>
                  <dgm:constr type="w" for="ch" forName="picture4" refType="w" fact="0.118"/>
                  <dgm:constr type="h" for="ch" forName="picture4" refType="h" fact="0.166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82"/>
                  <dgm:constr type="t" for="ch" forName="parTx5" refType="h" fact="0.2262"/>
                  <dgm:constr type="w" for="ch" forName="parTx5" refType="w" fact="0.2544"/>
                  <dgm:constr type="h" for="ch" forName="parTx5" refType="h" fact="0.0962"/>
                  <dgm:constr type="ctrX" for="ch" forName="picture5" refType="w" fact="0.3936"/>
                  <dgm:constr type="ctrY" for="ch" forName="picture5" refType="h" fact="0.2127"/>
                  <dgm:constr type="w" for="ch" forName="picture5" refType="w" fact="0.118"/>
                  <dgm:constr type="h" for="ch" forName="picture5" refType="h" fact="0.1663"/>
                  <dgm:constr type="r" for="ch" forName="desTx5" refType="l" refFor="ch" refForName="parTx5"/>
                  <dgm:constr type="l" for="ch" forName="desTx5"/>
                  <dgm:constr type="t" for="ch" forName="desTx5" refType="t" refFor="ch" refForName="parTx5"/>
                  <dgm:constr type="h" for="ch" forName="desTx5" refType="h" refFor="ch" refForName="parTx5"/>
                </dgm:constrLst>
              </dgm:if>
              <dgm:else name="Name51">
                <dgm:alg type="composite">
                  <dgm:param type="ar" val="1.164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userD" refType="w" fact="0.0143"/>
                  <dgm:constr type="ctrX" for="ch" forName="dot1" refType="w" fact="0.6049"/>
                  <dgm:constr type="ctrY" for="ch" forName="dot1" refType="h" fact="0.8674"/>
                  <dgm:constr type="w" for="ch" forName="dot1" refType="userD"/>
                  <dgm:constr type="h" for="ch" forName="dot1" refType="userD"/>
                  <dgm:constr type="ctrX" for="ch" forName="dot2" refType="w" fact="0.6366"/>
                  <dgm:constr type="ctrY" for="ch" forName="dot2" refType="h" fact="0.8824"/>
                  <dgm:constr type="w" for="ch" forName="dot2" refType="userD"/>
                  <dgm:constr type="h" for="ch" forName="dot2" refType="userD"/>
                  <dgm:constr type="ctrX" for="ch" forName="dot3" refType="w" fact="0.669"/>
                  <dgm:constr type="ctrY" for="ch" forName="dot3" refType="h" fact="0.8948"/>
                  <dgm:constr type="w" for="ch" forName="dot3" refType="userD"/>
                  <dgm:constr type="h" for="ch" forName="dot3" refType="userD"/>
                  <dgm:constr type="ctrX" for="ch" forName="dot4" refType="w" fact="0.7019"/>
                  <dgm:constr type="ctrY" for="ch" forName="dot4" refType="h" fact="0.9044"/>
                  <dgm:constr type="w" for="ch" forName="dot4" refType="userD"/>
                  <dgm:constr type="h" for="ch" forName="dot4" refType="userD"/>
                  <dgm:constr type="ctrX" for="ch" forName="dot5" refType="w" fact="0.4319"/>
                  <dgm:constr type="ctrY" for="ch" forName="dot5" refType="h" fact="0.7222"/>
                  <dgm:constr type="w" for="ch" forName="dot5" refType="userD"/>
                  <dgm:constr type="h" for="ch" forName="dot5" refType="userD"/>
                  <dgm:constr type="ctrX" for="ch" forName="dot6" refType="w" fact="0.457"/>
                  <dgm:constr type="ctrY" for="ch" forName="dot6" refType="h" fact="0.7518"/>
                  <dgm:constr type="w" for="ch" forName="dot6" refType="userD"/>
                  <dgm:constr type="h" for="ch" forName="dot6" refType="userD"/>
                  <dgm:constr type="ctrX" for="ch" forName="dot7" refType="w" fact="0.328"/>
                  <dgm:constr type="ctrY" for="ch" forName="dot7" refType="h" fact="0.5422"/>
                  <dgm:constr type="w" for="ch" forName="dot7" refType="userD"/>
                  <dgm:constr type="h" for="ch" forName="dot7" refType="userD"/>
                  <dgm:constr type="ctrX" for="ch" forName="dot8" refType="w" fact="0.2722"/>
                  <dgm:constr type="ctrY" for="ch" forName="dot8" refType="h" fact="0.3229"/>
                  <dgm:constr type="w" for="ch" forName="dot8" refType="userD"/>
                  <dgm:constr type="h" for="ch" forName="dot8" refType="userD"/>
                  <dgm:constr type="ctrX" for="ch" forName="dotArrow1" refType="w" fact="0.3001"/>
                  <dgm:constr type="ctrY" for="ch" forName="dotArrow1" refType="h" fact="0.0635"/>
                  <dgm:constr type="w" for="ch" forName="dotArrow1" refType="userD"/>
                  <dgm:constr type="h" for="ch" forName="dotArrow1" refType="userD"/>
                  <dgm:constr type="ctrX" for="ch" forName="dotArrow2" refType="w" fact="0.2793"/>
                  <dgm:constr type="ctrY" for="ch" forName="dotArrow2" refType="h" fact="0.0448"/>
                  <dgm:constr type="w" for="ch" forName="dotArrow2" refType="userD"/>
                  <dgm:constr type="h" for="ch" forName="dotArrow2" refType="userD"/>
                  <dgm:constr type="ctrX" for="ch" forName="dotArrow3" refType="w" fact="0.2585"/>
                  <dgm:constr type="ctrY" for="ch" forName="dotArrow3" refType="h" fact="0.026"/>
                  <dgm:constr type="w" for="ch" forName="dotArrow3" refType="userD"/>
                  <dgm:constr type="h" for="ch" forName="dotArrow3" refType="userD"/>
                  <dgm:constr type="ctrX" for="ch" forName="dotArrow4" refType="w" fact="0.2376"/>
                  <dgm:constr type="ctrY" for="ch" forName="dotArrow4" refType="h" fact="0.0448"/>
                  <dgm:constr type="w" for="ch" forName="dotArrow4" refType="userD"/>
                  <dgm:constr type="h" for="ch" forName="dotArrow4" refType="userD"/>
                  <dgm:constr type="ctrX" for="ch" forName="dotArrow5" refType="w" fact="0.2168"/>
                  <dgm:constr type="ctrY" for="ch" forName="dotArrow5" refType="h" fact="0.0635"/>
                  <dgm:constr type="w" for="ch" forName="dotArrow5" refType="userD"/>
                  <dgm:constr type="h" for="ch" forName="dotArrow5" refType="userD"/>
                  <dgm:constr type="ctrX" for="ch" forName="dotArrow6" refType="w" fact="0.2585"/>
                  <dgm:constr type="ctrY" for="ch" forName="dotArrow6" refType="h" fact="0.0656"/>
                  <dgm:constr type="w" for="ch" forName="dotArrow6" refType="userD"/>
                  <dgm:constr type="h" for="ch" forName="dotArrow6" refType="userD"/>
                  <dgm:constr type="ctrX" for="ch" forName="dotArrow7" refType="w" fact="0.2585"/>
                  <dgm:constr type="ctrY" for="ch" forName="dotArrow7" refType="h" fact="0.1052"/>
                  <dgm:constr type="w" for="ch" forName="dotArrow7" refType="userD"/>
                  <dgm:constr type="h" for="ch" forName="dotArrow7" refType="userD"/>
                  <dgm:constr type="r" for="ch" forName="parTx1" refType="w" fact="0.7885"/>
                  <dgm:constr type="t" for="ch" forName="parTx1" refType="h" fact="0.928"/>
                  <dgm:constr type="w" for="ch" forName="parTx1" refType="w" fact="0.3081"/>
                  <dgm:constr type="h" for="ch" forName="parTx1" refType="h" fact="0.0962"/>
                  <dgm:constr type="ctrX" for="ch" forName="picture1" refType="w" fact="0.8025"/>
                  <dgm:constr type="ctrY" for="ch" forName="picture1" refType="h" fact="0.9169"/>
                  <dgm:constr type="w" for="ch" forName="picture1" refType="w" fact="0.1429"/>
                  <dgm:constr type="h" for="ch" forName="picture1" refType="h" fact="0.1663"/>
                  <dgm:constr type="r" for="ch" forName="parTx2" refType="w" fact="0.5178"/>
                  <dgm:constr type="t" for="ch" forName="parTx2" refType="h" fact="0.8143"/>
                  <dgm:constr type="w" for="ch" forName="parTx2" refType="w" fact="0.3081"/>
                  <dgm:constr type="h" for="ch" forName="parTx2" refType="h" fact="0.0962"/>
                  <dgm:constr type="ctrX" for="ch" forName="picture2" refType="w" fact="0.5318"/>
                  <dgm:constr type="ctrY" for="ch" forName="picture2" refType="h" fact="0.8032"/>
                  <dgm:constr type="w" for="ch" forName="picture2" refType="w" fact="0.1429"/>
                  <dgm:constr type="h" for="ch" forName="picture2" refType="h" fact="0.1663"/>
                  <dgm:constr type="r" for="ch" forName="parTx3" refType="w" fact="0.371"/>
                  <dgm:constr type="t" for="ch" forName="parTx3" refType="h" fact="0.65"/>
                  <dgm:constr type="w" for="ch" forName="parTx3" refType="w" fact="0.3081"/>
                  <dgm:constr type="h" for="ch" forName="parTx3" refType="h" fact="0.0962"/>
                  <dgm:constr type="ctrX" for="ch" forName="picture3" refType="w" fact="0.385"/>
                  <dgm:constr type="ctrY" for="ch" forName="picture3" refType="h" fact="0.6389"/>
                  <dgm:constr type="w" for="ch" forName="picture3" refType="w" fact="0.1429"/>
                  <dgm:constr type="h" for="ch" forName="picture3" refType="h" fact="0.1663"/>
                  <dgm:constr type="r" for="ch" forName="parTx4" refType="w" fact="0.2943"/>
                  <dgm:constr type="t" for="ch" forName="parTx4" refType="h" fact="0.4388"/>
                  <dgm:constr type="w" for="ch" forName="parTx4" refType="w" fact="0.3081"/>
                  <dgm:constr type="h" for="ch" forName="parTx4" refType="h" fact="0.0962"/>
                  <dgm:constr type="ctrX" for="ch" forName="picture4" refType="w" fact="0.3083"/>
                  <dgm:constr type="ctrY" for="ch" forName="picture4" refType="h" fact="0.4277"/>
                  <dgm:constr type="w" for="ch" forName="picture4" refType="w" fact="0.1429"/>
                  <dgm:constr type="h" for="ch" forName="picture4" refType="h" fact="0.1663"/>
                  <dgm:constr type="r" for="ch" forName="parTx5" refType="w" fact="0.2516"/>
                  <dgm:constr type="t" for="ch" forName="parTx5" refType="h" fact="0.2238"/>
                  <dgm:constr type="w" for="ch" forName="parTx5" refType="w" fact="0.3081"/>
                  <dgm:constr type="h" for="ch" forName="parTx5" refType="h" fact="0.0962"/>
                  <dgm:constr type="ctrX" for="ch" forName="picture5" refType="w" fact="0.2656"/>
                  <dgm:constr type="ctrY" for="ch" forName="picture5" refType="h" fact="0.2127"/>
                  <dgm:constr type="w" for="ch" forName="picture5" refType="w" fact="0.1429"/>
                  <dgm:constr type="h" for="ch" forName="picture5" refType="h" fact="0.1663"/>
                </dgm:constrLst>
              </dgm:else>
            </dgm:choose>
          </dgm:else>
        </dgm:choose>
      </dgm:if>
      <dgm:if name="Name52" axis="ch" ptType="node" func="cnt" op="equ" val="6">
        <dgm:choose name="Name53">
          <dgm:if name="Name54" func="var" arg="dir" op="equ" val="norm">
            <dgm:choose name="Name55">
              <dgm:if name="Name56"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3608"/>
                  <dgm:constr type="ctrY" for="ch" forName="dot1" refType="h" fact="0.8839"/>
                  <dgm:constr type="w" for="ch" forName="dot1" refType="userD"/>
                  <dgm:constr type="h" for="ch" forName="dot1" refType="userD"/>
                  <dgm:constr type="ctrX" for="ch" forName="dot2" refType="w" fact="0.3384"/>
                  <dgm:constr type="ctrY" for="ch" forName="dot2" refType="h" fact="0.8967"/>
                  <dgm:constr type="w" for="ch" forName="dot2" refType="userD"/>
                  <dgm:constr type="h" for="ch" forName="dot2" refType="userD"/>
                  <dgm:constr type="ctrX" for="ch" forName="dot3" refType="w" fact="0.3155"/>
                  <dgm:constr type="ctrY" for="ch" forName="dot3" refType="h" fact="0.9076"/>
                  <dgm:constr type="w" for="ch" forName="dot3" refType="userD"/>
                  <dgm:constr type="h" for="ch" forName="dot3" refType="userD"/>
                  <dgm:constr type="ctrX" for="ch" forName="dot4" refType="w" fact="0.2923"/>
                  <dgm:constr type="ctrY" for="ch" forName="dot4" refType="h" fact="0.9165"/>
                  <dgm:constr type="w" for="ch" forName="dot4" refType="userD"/>
                  <dgm:constr type="h" for="ch" forName="dot4" refType="userD"/>
                  <dgm:constr type="ctrX" for="ch" forName="dot5" refType="w" fact="0.2688"/>
                  <dgm:constr type="ctrY" for="ch" forName="dot5" refType="h" fact="0.9234"/>
                  <dgm:constr type="w" for="ch" forName="dot5" refType="userD"/>
                  <dgm:constr type="h" for="ch" forName="dot5" refType="userD"/>
                  <dgm:constr type="ctrX" for="ch" forName="dot6" refType="w" fact="0.4883"/>
                  <dgm:constr type="ctrY" for="ch" forName="dot6" refType="h" fact="0.764"/>
                  <dgm:constr type="w" for="ch" forName="dot6" refType="userD"/>
                  <dgm:constr type="h" for="ch" forName="dot6" refType="userD"/>
                  <dgm:constr type="ctrX" for="ch" forName="dot7" refType="w" fact="0.4695"/>
                  <dgm:constr type="ctrY" for="ch" forName="dot7" refType="h" fact="0.7878"/>
                  <dgm:constr type="w" for="ch" forName="dot7" refType="userD"/>
                  <dgm:constr type="h" for="ch" forName="dot7" refType="userD"/>
                  <dgm:constr type="ctrX" for="ch" forName="dot8" refType="w" fact="0.5696"/>
                  <dgm:constr type="ctrY" for="ch" forName="dot8" refType="h" fact="0.6227"/>
                  <dgm:constr type="w" for="ch" forName="dot8" refType="userD"/>
                  <dgm:constr type="h" for="ch" forName="dot8" refType="userD"/>
                  <dgm:constr type="ctrX" for="ch" forName="dot9" refType="w" fact="0.6247"/>
                  <dgm:constr type="ctrY" for="ch" forName="dot9" refType="h" fact="0.4556"/>
                  <dgm:constr type="w" for="ch" forName="dot9" refType="userD"/>
                  <dgm:constr type="h" for="ch" forName="dot9" refType="userD"/>
                  <dgm:constr type="ctrX" for="ch" forName="dot10" refType="w" fact="0.6509"/>
                  <dgm:constr type="ctrY" for="ch" forName="dot10" refType="h" fact="0.2816"/>
                  <dgm:constr type="w" for="ch" forName="dot10" refType="userD"/>
                  <dgm:constr type="h" for="ch" forName="dot10" refType="userD"/>
                  <dgm:constr type="ctrX" for="ch" forName="dotArrow1" refType="w" fact="0.6281"/>
                  <dgm:constr type="ctrY" for="ch" forName="dotArrow1" refType="h" fact="0.0748"/>
                  <dgm:constr type="w" for="ch" forName="dotArrow1" refType="userD"/>
                  <dgm:constr type="h" for="ch" forName="dotArrow1" refType="userD"/>
                  <dgm:constr type="ctrX" for="ch" forName="dotArrow2" refType="w" fact="0.6437"/>
                  <dgm:constr type="ctrY" for="ch" forName="dotArrow2" refType="h" fact="0.0581"/>
                  <dgm:constr type="w" for="ch" forName="dotArrow2" refType="userD"/>
                  <dgm:constr type="h" for="ch" forName="dotArrow2" refType="userD"/>
                  <dgm:constr type="ctrX" for="ch" forName="dotArrow3" refType="w" fact="0.6593"/>
                  <dgm:constr type="ctrY" for="ch" forName="dotArrow3" refType="h" fact="0.0414"/>
                  <dgm:constr type="w" for="ch" forName="dotArrow3" refType="userD"/>
                  <dgm:constr type="h" for="ch" forName="dotArrow3" refType="userD"/>
                  <dgm:constr type="ctrX" for="ch" forName="dotArrow4" refType="w" fact="0.675"/>
                  <dgm:constr type="ctrY" for="ch" forName="dotArrow4" refType="h" fact="0.0581"/>
                  <dgm:constr type="w" for="ch" forName="dotArrow4" refType="userD"/>
                  <dgm:constr type="h" for="ch" forName="dotArrow4" refType="userD"/>
                  <dgm:constr type="ctrX" for="ch" forName="dotArrow5" refType="w" fact="0.6906"/>
                  <dgm:constr type="ctrY" for="ch" forName="dotArrow5" refType="h" fact="0.0748"/>
                  <dgm:constr type="w" for="ch" forName="dotArrow5" refType="userD"/>
                  <dgm:constr type="h" for="ch" forName="dotArrow5" refType="userD"/>
                  <dgm:constr type="ctrX" for="ch" forName="dotArrow6" refType="w" fact="0.6593"/>
                  <dgm:constr type="ctrY" for="ch" forName="dotArrow6" refType="h" fact="0.0766"/>
                  <dgm:constr type="w" for="ch" forName="dotArrow6" refType="userD"/>
                  <dgm:constr type="h" for="ch" forName="dotArrow6" refType="userD"/>
                  <dgm:constr type="ctrX" for="ch" forName="dotArrow7" refType="w" fact="0.6593"/>
                  <dgm:constr type="ctrY" for="ch" forName="dotArrow7" refType="h" fact="0.1118"/>
                  <dgm:constr type="w" for="ch" forName="dotArrow7" refType="userD"/>
                  <dgm:constr type="h" for="ch" forName="dotArrow7" refType="userD"/>
                  <dgm:constr type="l" for="ch" forName="parTx1" refType="w" fact="0.2091"/>
                  <dgm:constr type="t" for="ch" forName="parTx1" refType="h" fact="0.9433"/>
                  <dgm:constr type="w" for="ch" forName="parTx1" refType="w" fact="0.2275"/>
                  <dgm:constr type="h" for="ch" forName="parTx1" refType="h" fact="0.0811"/>
                  <dgm:constr type="ctrX" for="ch" forName="picture1" refType="w" fact="0.1988"/>
                  <dgm:constr type="ctrY" for="ch" forName="picture1" refType="h" fact="0.9322"/>
                  <dgm:constr type="w" for="ch" forName="picture1" refType="w" fact="0.1055"/>
                  <dgm:constr type="h" for="ch" forName="picture1" refType="h" fact="0.1403"/>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273"/>
                  <dgm:constr type="t" for="ch" forName="parTx2" refType="h" fact="0.8468"/>
                  <dgm:constr type="w" for="ch" forName="parTx2" refType="w" fact="0.2275"/>
                  <dgm:constr type="h" for="ch" forName="parTx2" refType="h" fact="0.0811"/>
                  <dgm:constr type="ctrX" for="ch" forName="picture2" refType="w" fact="0.4169"/>
                  <dgm:constr type="ctrY" for="ch" forName="picture2" refType="h" fact="0.8357"/>
                  <dgm:constr type="w" for="ch" forName="picture2" refType="w" fact="0.1055"/>
                  <dgm:constr type="h" for="ch" forName="picture2" refType="h" fact="0.1403"/>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349"/>
                  <dgm:constr type="t" for="ch" forName="parTx3" refType="h" fact="0.7023"/>
                  <dgm:constr type="w" for="ch" forName="parTx3" refType="w" fact="0.2275"/>
                  <dgm:constr type="h" for="ch" forName="parTx3" refType="h" fact="0.0811"/>
                  <dgm:constr type="ctrX" for="ch" forName="picture3" refType="w" fact="0.5245"/>
                  <dgm:constr type="ctrY" for="ch" forName="picture3" refType="h" fact="0.6912"/>
                  <dgm:constr type="w" for="ch" forName="picture3" refType="w" fact="0.1055"/>
                  <dgm:constr type="h" for="ch" forName="picture3" refType="h" fact="0.1403"/>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5998"/>
                  <dgm:constr type="t" for="ch" forName="parTx4" refType="h" fact="0.5441"/>
                  <dgm:constr type="w" for="ch" forName="parTx4" refType="w" fact="0.2275"/>
                  <dgm:constr type="h" for="ch" forName="parTx4" refType="h" fact="0.0811"/>
                  <dgm:constr type="ctrX" for="ch" forName="picture4" refType="w" fact="0.5894"/>
                  <dgm:constr type="ctrY" for="ch" forName="picture4" refType="h" fact="0.533"/>
                  <dgm:constr type="w" for="ch" forName="picture4" refType="w" fact="0.1055"/>
                  <dgm:constr type="h" for="ch" forName="picture4" refType="h" fact="0.1403"/>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416"/>
                  <dgm:constr type="t" for="ch" forName="parTx5" refType="h" fact="0.3737"/>
                  <dgm:constr type="w" for="ch" forName="parTx5" refType="w" fact="0.2275"/>
                  <dgm:constr type="h" for="ch" forName="parTx5" refType="h" fact="0.0811"/>
                  <dgm:constr type="ctrX" for="ch" forName="picture5" refType="w" fact="0.6313"/>
                  <dgm:constr type="ctrY" for="ch" forName="picture5" refType="h" fact="0.3626"/>
                  <dgm:constr type="w" for="ch" forName="picture5" refType="w" fact="0.1055"/>
                  <dgm:constr type="h" for="ch" forName="picture5" refType="h" fact="0.1403"/>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644"/>
                  <dgm:constr type="t" for="ch" forName="parTx6" refType="h" fact="0.2061"/>
                  <dgm:constr type="w" for="ch" forName="parTx6" refType="w" fact="0.2275"/>
                  <dgm:constr type="h" for="ch" forName="parTx6" refType="h" fact="0.0811"/>
                  <dgm:constr type="ctrX" for="ch" forName="picture6" refType="w" fact="0.6541"/>
                  <dgm:constr type="ctrY" for="ch" forName="picture6" refType="h" fact="0.195"/>
                  <dgm:constr type="w" for="ch" forName="picture6" refType="w" fact="0.1055"/>
                  <dgm:constr type="h" for="ch" forName="picture6" refType="h" fact="0.1403"/>
                  <dgm:constr type="l" for="ch" forName="desTx6" refType="r" refFor="ch" refForName="parTx6"/>
                  <dgm:constr type="r" for="ch" forName="desTx6" refType="w"/>
                  <dgm:constr type="t" for="ch" forName="desTx6" refType="t" refFor="ch" refForName="parTx6"/>
                  <dgm:constr type="h" for="ch" forName="desTx6" refType="h" refFor="ch" refForName="parTx6"/>
                </dgm:constrLst>
              </dgm:if>
              <dgm:else name="Name57">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4276"/>
                  <dgm:constr type="ctrY" for="ch" forName="dot1" refType="h" fact="0.8839"/>
                  <dgm:constr type="w" for="ch" forName="dot1" refType="userD"/>
                  <dgm:constr type="h" for="ch" forName="dot1" refType="userD"/>
                  <dgm:constr type="ctrX" for="ch" forName="dot2" refType="w" fact="0.401"/>
                  <dgm:constr type="ctrY" for="ch" forName="dot2" refType="h" fact="0.8967"/>
                  <dgm:constr type="w" for="ch" forName="dot2" refType="userD"/>
                  <dgm:constr type="h" for="ch" forName="dot2" refType="userD"/>
                  <dgm:constr type="ctrX" for="ch" forName="dot3" refType="w" fact="0.3739"/>
                  <dgm:constr type="ctrY" for="ch" forName="dot3" refType="h" fact="0.9076"/>
                  <dgm:constr type="w" for="ch" forName="dot3" refType="userD"/>
                  <dgm:constr type="h" for="ch" forName="dot3" refType="userD"/>
                  <dgm:constr type="ctrX" for="ch" forName="dot4" refType="w" fact="0.3464"/>
                  <dgm:constr type="ctrY" for="ch" forName="dot4" refType="h" fact="0.9165"/>
                  <dgm:constr type="w" for="ch" forName="dot4" refType="userD"/>
                  <dgm:constr type="h" for="ch" forName="dot4" refType="userD"/>
                  <dgm:constr type="ctrX" for="ch" forName="dot5" refType="w" fact="0.3186"/>
                  <dgm:constr type="ctrY" for="ch" forName="dot5" refType="h" fact="0.9234"/>
                  <dgm:constr type="w" for="ch" forName="dot5" refType="userD"/>
                  <dgm:constr type="h" for="ch" forName="dot5" refType="userD"/>
                  <dgm:constr type="ctrX" for="ch" forName="dot6" refType="w" fact="0.5786"/>
                  <dgm:constr type="ctrY" for="ch" forName="dot6" refType="h" fact="0.764"/>
                  <dgm:constr type="w" for="ch" forName="dot6" refType="userD"/>
                  <dgm:constr type="h" for="ch" forName="dot6" refType="userD"/>
                  <dgm:constr type="ctrX" for="ch" forName="dot7" refType="w" fact="0.5564"/>
                  <dgm:constr type="ctrY" for="ch" forName="dot7" refType="h" fact="0.7878"/>
                  <dgm:constr type="w" for="ch" forName="dot7" refType="userD"/>
                  <dgm:constr type="h" for="ch" forName="dot7" refType="userD"/>
                  <dgm:constr type="ctrX" for="ch" forName="dot8" refType="w" fact="0.675"/>
                  <dgm:constr type="ctrY" for="ch" forName="dot8" refType="h" fact="0.6227"/>
                  <dgm:constr type="w" for="ch" forName="dot8" refType="userD"/>
                  <dgm:constr type="h" for="ch" forName="dot8" refType="userD"/>
                  <dgm:constr type="ctrX" for="ch" forName="dot9" refType="w" fact="0.7403"/>
                  <dgm:constr type="ctrY" for="ch" forName="dot9" refType="h" fact="0.4556"/>
                  <dgm:constr type="w" for="ch" forName="dot9" refType="userD"/>
                  <dgm:constr type="h" for="ch" forName="dot9" refType="userD"/>
                  <dgm:constr type="ctrX" for="ch" forName="dot10" refType="w" fact="0.7714"/>
                  <dgm:constr type="ctrY" for="ch" forName="dot10" refType="h" fact="0.2816"/>
                  <dgm:constr type="w" for="ch" forName="dot10" refType="userD"/>
                  <dgm:constr type="h" for="ch" forName="dot10" refType="userD"/>
                  <dgm:constr type="ctrX" for="ch" forName="dotArrow1" refType="w" fact="0.7443"/>
                  <dgm:constr type="ctrY" for="ch" forName="dotArrow1" refType="h" fact="0.0748"/>
                  <dgm:constr type="w" for="ch" forName="dotArrow1" refType="userD"/>
                  <dgm:constr type="h" for="ch" forName="dotArrow1" refType="userD"/>
                  <dgm:constr type="ctrX" for="ch" forName="dotArrow2" refType="w" fact="0.7628"/>
                  <dgm:constr type="ctrY" for="ch" forName="dotArrow2" refType="h" fact="0.0581"/>
                  <dgm:constr type="w" for="ch" forName="dotArrow2" refType="userD"/>
                  <dgm:constr type="h" for="ch" forName="dotArrow2" refType="userD"/>
                  <dgm:constr type="ctrX" for="ch" forName="dotArrow3" refType="w" fact="0.7814"/>
                  <dgm:constr type="ctrY" for="ch" forName="dotArrow3" refType="h" fact="0.0414"/>
                  <dgm:constr type="w" for="ch" forName="dotArrow3" refType="userD"/>
                  <dgm:constr type="h" for="ch" forName="dotArrow3" refType="userD"/>
                  <dgm:constr type="ctrX" for="ch" forName="dotArrow4" refType="w" fact="0.7999"/>
                  <dgm:constr type="ctrY" for="ch" forName="dotArrow4" refType="h" fact="0.0581"/>
                  <dgm:constr type="w" for="ch" forName="dotArrow4" refType="userD"/>
                  <dgm:constr type="h" for="ch" forName="dotArrow4" refType="userD"/>
                  <dgm:constr type="ctrX" for="ch" forName="dotArrow5" refType="w" fact="0.8184"/>
                  <dgm:constr type="ctrY" for="ch" forName="dotArrow5" refType="h" fact="0.0748"/>
                  <dgm:constr type="w" for="ch" forName="dotArrow5" refType="userD"/>
                  <dgm:constr type="h" for="ch" forName="dotArrow5" refType="userD"/>
                  <dgm:constr type="ctrX" for="ch" forName="dotArrow6" refType="w" fact="0.7814"/>
                  <dgm:constr type="ctrY" for="ch" forName="dotArrow6" refType="h" fact="0.0766"/>
                  <dgm:constr type="w" for="ch" forName="dotArrow6" refType="userD"/>
                  <dgm:constr type="h" for="ch" forName="dotArrow6" refType="userD"/>
                  <dgm:constr type="ctrX" for="ch" forName="dotArrow7" refType="w" fact="0.7814"/>
                  <dgm:constr type="ctrY" for="ch" forName="dotArrow7" refType="h" fact="0.1118"/>
                  <dgm:constr type="w" for="ch" forName="dotArrow7" refType="userD"/>
                  <dgm:constr type="h" for="ch" forName="dotArrow7" refType="userD"/>
                  <dgm:constr type="l" for="ch" forName="parTx1" refType="w" fact="0.2479"/>
                  <dgm:constr type="t" for="ch" forName="parTx1" refType="h" fact="0.9416"/>
                  <dgm:constr type="w" for="ch" forName="parTx1" refType="w" fact="0.2696"/>
                  <dgm:constr type="h" for="ch" forName="parTx1" refType="h" fact="0.0811"/>
                  <dgm:constr type="ctrX" for="ch" forName="picture1" refType="w" fact="0.2356"/>
                  <dgm:constr type="ctrY" for="ch" forName="picture1" refType="h" fact="0.9322"/>
                  <dgm:constr type="w" for="ch" forName="picture1" refType="w" fact="0.125"/>
                  <dgm:constr type="h" for="ch" forName="picture1" refType="h" fact="0.1403"/>
                  <dgm:constr type="l" for="ch" forName="parTx2" refType="w" fact="0.5064"/>
                  <dgm:constr type="t" for="ch" forName="parTx2" refType="h" fact="0.8451"/>
                  <dgm:constr type="w" for="ch" forName="parTx2" refType="w" fact="0.2696"/>
                  <dgm:constr type="h" for="ch" forName="parTx2" refType="h" fact="0.0811"/>
                  <dgm:constr type="ctrX" for="ch" forName="picture2" refType="w" fact="0.4941"/>
                  <dgm:constr type="ctrY" for="ch" forName="picture2" refType="h" fact="0.8357"/>
                  <dgm:constr type="w" for="ch" forName="picture2" refType="w" fact="0.125"/>
                  <dgm:constr type="h" for="ch" forName="picture2" refType="h" fact="0.1403"/>
                  <dgm:constr type="l" for="ch" forName="parTx3" refType="w" fact="0.6339"/>
                  <dgm:constr type="t" for="ch" forName="parTx3" refType="h" fact="0.7006"/>
                  <dgm:constr type="w" for="ch" forName="parTx3" refType="w" fact="0.2696"/>
                  <dgm:constr type="h" for="ch" forName="parTx3" refType="h" fact="0.0811"/>
                  <dgm:constr type="ctrX" for="ch" forName="picture3" refType="w" fact="0.6216"/>
                  <dgm:constr type="ctrY" for="ch" forName="picture3" refType="h" fact="0.6912"/>
                  <dgm:constr type="w" for="ch" forName="picture3" refType="w" fact="0.125"/>
                  <dgm:constr type="h" for="ch" forName="picture3" refType="h" fact="0.1403"/>
                  <dgm:constr type="l" for="ch" forName="parTx4" refType="w" fact="0.7108"/>
                  <dgm:constr type="t" for="ch" forName="parTx4" refType="h" fact="0.5424"/>
                  <dgm:constr type="w" for="ch" forName="parTx4" refType="w" fact="0.2696"/>
                  <dgm:constr type="h" for="ch" forName="parTx4" refType="h" fact="0.0811"/>
                  <dgm:constr type="ctrX" for="ch" forName="picture4" refType="w" fact="0.6985"/>
                  <dgm:constr type="ctrY" for="ch" forName="picture4" refType="h" fact="0.533"/>
                  <dgm:constr type="w" for="ch" forName="picture4" refType="w" fact="0.125"/>
                  <dgm:constr type="h" for="ch" forName="picture4" refType="h" fact="0.1403"/>
                  <dgm:constr type="l" for="ch" forName="parTx5" refType="w" fact="0.7604"/>
                  <dgm:constr type="t" for="ch" forName="parTx5" refType="h" fact="0.372"/>
                  <dgm:constr type="w" for="ch" forName="parTx5" refType="w" fact="0.2696"/>
                  <dgm:constr type="h" for="ch" forName="parTx5" refType="h" fact="0.0811"/>
                  <dgm:constr type="ctrX" for="ch" forName="picture5" refType="w" fact="0.7481"/>
                  <dgm:constr type="ctrY" for="ch" forName="picture5" refType="h" fact="0.3626"/>
                  <dgm:constr type="w" for="ch" forName="picture5" refType="w" fact="0.125"/>
                  <dgm:constr type="h" for="ch" forName="picture5" refType="h" fact="0.1403"/>
                  <dgm:constr type="l" for="ch" forName="parTx6" refType="w" fact="0.7874"/>
                  <dgm:constr type="t" for="ch" forName="parTx6" refType="h" fact="0.2044"/>
                  <dgm:constr type="w" for="ch" forName="parTx6" refType="w" fact="0.2696"/>
                  <dgm:constr type="h" for="ch" forName="parTx6" refType="h" fact="0.0811"/>
                  <dgm:constr type="ctrX" for="ch" forName="picture6" refType="w" fact="0.7751"/>
                  <dgm:constr type="ctrY" for="ch" forName="picture6" refType="h" fact="0.195"/>
                  <dgm:constr type="w" for="ch" forName="picture6" refType="w" fact="0.125"/>
                  <dgm:constr type="h" for="ch" forName="picture6" refType="h" fact="0.1403"/>
                </dgm:constrLst>
              </dgm:else>
            </dgm:choose>
          </dgm:if>
          <dgm:else name="Name58">
            <dgm:choose name="Name59">
              <dgm:if name="Name60" axis="des" func="maxDepth" op="gt" val="1">
                <dgm:alg type="composite">
                  <dgm:param type="ar" val="1.3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userD" refType="w" fact="0.0105"/>
                  <dgm:constr type="ctrX" for="ch" forName="dot1" refType="w" fact="0.6392"/>
                  <dgm:constr type="ctrY" for="ch" forName="dot1" refType="h" fact="0.8839"/>
                  <dgm:constr type="w" for="ch" forName="dot1" refType="userD"/>
                  <dgm:constr type="h" for="ch" forName="dot1" refType="userD"/>
                  <dgm:constr type="ctrX" for="ch" forName="dot2" refType="w" fact="0.6616"/>
                  <dgm:constr type="ctrY" for="ch" forName="dot2" refType="h" fact="0.8967"/>
                  <dgm:constr type="w" for="ch" forName="dot2" refType="userD"/>
                  <dgm:constr type="h" for="ch" forName="dot2" refType="userD"/>
                  <dgm:constr type="ctrX" for="ch" forName="dot3" refType="w" fact="0.6845"/>
                  <dgm:constr type="ctrY" for="ch" forName="dot3" refType="h" fact="0.9076"/>
                  <dgm:constr type="w" for="ch" forName="dot3" refType="userD"/>
                  <dgm:constr type="h" for="ch" forName="dot3" refType="userD"/>
                  <dgm:constr type="ctrX" for="ch" forName="dot4" refType="w" fact="0.7077"/>
                  <dgm:constr type="ctrY" for="ch" forName="dot4" refType="h" fact="0.9165"/>
                  <dgm:constr type="w" for="ch" forName="dot4" refType="userD"/>
                  <dgm:constr type="h" for="ch" forName="dot4" refType="userD"/>
                  <dgm:constr type="ctrX" for="ch" forName="dot5" refType="w" fact="0.7312"/>
                  <dgm:constr type="ctrY" for="ch" forName="dot5" refType="h" fact="0.9234"/>
                  <dgm:constr type="w" for="ch" forName="dot5" refType="userD"/>
                  <dgm:constr type="h" for="ch" forName="dot5" refType="userD"/>
                  <dgm:constr type="ctrX" for="ch" forName="dot6" refType="w" fact="0.5117"/>
                  <dgm:constr type="ctrY" for="ch" forName="dot6" refType="h" fact="0.764"/>
                  <dgm:constr type="w" for="ch" forName="dot6" refType="userD"/>
                  <dgm:constr type="h" for="ch" forName="dot6" refType="userD"/>
                  <dgm:constr type="ctrX" for="ch" forName="dot7" refType="w" fact="0.5305"/>
                  <dgm:constr type="ctrY" for="ch" forName="dot7" refType="h" fact="0.7878"/>
                  <dgm:constr type="w" for="ch" forName="dot7" refType="userD"/>
                  <dgm:constr type="h" for="ch" forName="dot7" refType="userD"/>
                  <dgm:constr type="ctrX" for="ch" forName="dot8" refType="w" fact="0.4304"/>
                  <dgm:constr type="ctrY" for="ch" forName="dot8" refType="h" fact="0.6227"/>
                  <dgm:constr type="w" for="ch" forName="dot8" refType="userD"/>
                  <dgm:constr type="h" for="ch" forName="dot8" refType="userD"/>
                  <dgm:constr type="ctrX" for="ch" forName="dot9" refType="w" fact="0.3753"/>
                  <dgm:constr type="ctrY" for="ch" forName="dot9" refType="h" fact="0.4556"/>
                  <dgm:constr type="w" for="ch" forName="dot9" refType="userD"/>
                  <dgm:constr type="h" for="ch" forName="dot9" refType="userD"/>
                  <dgm:constr type="ctrX" for="ch" forName="dot10" refType="w" fact="0.3491"/>
                  <dgm:constr type="ctrY" for="ch" forName="dot10" refType="h" fact="0.2816"/>
                  <dgm:constr type="w" for="ch" forName="dot10" refType="userD"/>
                  <dgm:constr type="h" for="ch" forName="dot10" refType="userD"/>
                  <dgm:constr type="ctrX" for="ch" forName="dotArrow1" refType="w" fact="0.3719"/>
                  <dgm:constr type="ctrY" for="ch" forName="dotArrow1" refType="h" fact="0.0748"/>
                  <dgm:constr type="w" for="ch" forName="dotArrow1" refType="userD"/>
                  <dgm:constr type="h" for="ch" forName="dotArrow1" refType="userD"/>
                  <dgm:constr type="ctrX" for="ch" forName="dotArrow2" refType="w" fact="0.3563"/>
                  <dgm:constr type="ctrY" for="ch" forName="dotArrow2" refType="h" fact="0.0581"/>
                  <dgm:constr type="w" for="ch" forName="dotArrow2" refType="userD"/>
                  <dgm:constr type="h" for="ch" forName="dotArrow2" refType="userD"/>
                  <dgm:constr type="ctrX" for="ch" forName="dotArrow3" refType="w" fact="0.3407"/>
                  <dgm:constr type="ctrY" for="ch" forName="dotArrow3" refType="h" fact="0.0414"/>
                  <dgm:constr type="w" for="ch" forName="dotArrow3" refType="userD"/>
                  <dgm:constr type="h" for="ch" forName="dotArrow3" refType="userD"/>
                  <dgm:constr type="ctrX" for="ch" forName="dotArrow4" refType="w" fact="0.325"/>
                  <dgm:constr type="ctrY" for="ch" forName="dotArrow4" refType="h" fact="0.0581"/>
                  <dgm:constr type="w" for="ch" forName="dotArrow4" refType="userD"/>
                  <dgm:constr type="h" for="ch" forName="dotArrow4" refType="userD"/>
                  <dgm:constr type="ctrX" for="ch" forName="dotArrow5" refType="w" fact="0.3094"/>
                  <dgm:constr type="ctrY" for="ch" forName="dotArrow5" refType="h" fact="0.0748"/>
                  <dgm:constr type="w" for="ch" forName="dotArrow5" refType="userD"/>
                  <dgm:constr type="h" for="ch" forName="dotArrow5" refType="userD"/>
                  <dgm:constr type="ctrX" for="ch" forName="dotArrow6" refType="w" fact="0.3407"/>
                  <dgm:constr type="ctrY" for="ch" forName="dotArrow6" refType="h" fact="0.0766"/>
                  <dgm:constr type="w" for="ch" forName="dotArrow6" refType="userD"/>
                  <dgm:constr type="h" for="ch" forName="dotArrow6" refType="userD"/>
                  <dgm:constr type="ctrX" for="ch" forName="dotArrow7" refType="w" fact="0.3407"/>
                  <dgm:constr type="ctrY" for="ch" forName="dotArrow7" refType="h" fact="0.1118"/>
                  <dgm:constr type="w" for="ch" forName="dotArrow7" refType="userD"/>
                  <dgm:constr type="h" for="ch" forName="dotArrow7" refType="userD"/>
                  <dgm:constr type="r" for="ch" forName="parTx1" refType="w" fact="0.7909"/>
                  <dgm:constr type="t" for="ch" forName="parTx1" refType="h" fact="0.9433"/>
                  <dgm:constr type="w" for="ch" forName="parTx1" refType="w" fact="0.2275"/>
                  <dgm:constr type="h" for="ch" forName="parTx1" refType="h" fact="0.0811"/>
                  <dgm:constr type="ctrX" for="ch" forName="picture1" refType="w" fact="0.8012"/>
                  <dgm:constr type="ctrY" for="ch" forName="picture1" refType="h" fact="0.9322"/>
                  <dgm:constr type="w" for="ch" forName="picture1" refType="w" fact="0.1055"/>
                  <dgm:constr type="h" for="ch" forName="picture1" refType="h" fact="0.1403"/>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727"/>
                  <dgm:constr type="t" for="ch" forName="parTx2" refType="h" fact="0.8468"/>
                  <dgm:constr type="w" for="ch" forName="parTx2" refType="w" fact="0.2275"/>
                  <dgm:constr type="h" for="ch" forName="parTx2" refType="h" fact="0.0811"/>
                  <dgm:constr type="ctrX" for="ch" forName="picture2" refType="w" fact="0.5831"/>
                  <dgm:constr type="ctrY" for="ch" forName="picture2" refType="h" fact="0.8357"/>
                  <dgm:constr type="w" for="ch" forName="picture2" refType="w" fact="0.1055"/>
                  <dgm:constr type="h" for="ch" forName="picture2" refType="h" fact="0.1403"/>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651"/>
                  <dgm:constr type="t" for="ch" forName="parTx3" refType="h" fact="0.7023"/>
                  <dgm:constr type="w" for="ch" forName="parTx3" refType="w" fact="0.2275"/>
                  <dgm:constr type="h" for="ch" forName="parTx3" refType="h" fact="0.0811"/>
                  <dgm:constr type="ctrX" for="ch" forName="picture3" refType="w" fact="0.4755"/>
                  <dgm:constr type="ctrY" for="ch" forName="picture3" refType="h" fact="0.6912"/>
                  <dgm:constr type="w" for="ch" forName="picture3" refType="w" fact="0.1055"/>
                  <dgm:constr type="h" for="ch" forName="picture3" refType="h" fact="0.1403"/>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4002"/>
                  <dgm:constr type="t" for="ch" forName="parTx4" refType="h" fact="0.5441"/>
                  <dgm:constr type="w" for="ch" forName="parTx4" refType="w" fact="0.2275"/>
                  <dgm:constr type="h" for="ch" forName="parTx4" refType="h" fact="0.0811"/>
                  <dgm:constr type="ctrX" for="ch" forName="picture4" refType="w" fact="0.4106"/>
                  <dgm:constr type="ctrY" for="ch" forName="picture4" refType="h" fact="0.533"/>
                  <dgm:constr type="w" for="ch" forName="picture4" refType="w" fact="0.1055"/>
                  <dgm:constr type="h" for="ch" forName="picture4" refType="h" fact="0.1403"/>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584"/>
                  <dgm:constr type="t" for="ch" forName="parTx5" refType="h" fact="0.3737"/>
                  <dgm:constr type="w" for="ch" forName="parTx5" refType="w" fact="0.2275"/>
                  <dgm:constr type="h" for="ch" forName="parTx5" refType="h" fact="0.0811"/>
                  <dgm:constr type="ctrX" for="ch" forName="picture5" refType="w" fact="0.3687"/>
                  <dgm:constr type="ctrY" for="ch" forName="picture5" refType="h" fact="0.3626"/>
                  <dgm:constr type="w" for="ch" forName="picture5" refType="w" fact="0.1055"/>
                  <dgm:constr type="h" for="ch" forName="picture5" refType="h" fact="0.1403"/>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356"/>
                  <dgm:constr type="t" for="ch" forName="parTx6" refType="h" fact="0.2061"/>
                  <dgm:constr type="w" for="ch" forName="parTx6" refType="w" fact="0.2275"/>
                  <dgm:constr type="h" for="ch" forName="parTx6" refType="h" fact="0.0811"/>
                  <dgm:constr type="ctrX" for="ch" forName="picture6" refType="w" fact="0.3459"/>
                  <dgm:constr type="ctrY" for="ch" forName="picture6" refType="h" fact="0.195"/>
                  <dgm:constr type="w" for="ch" forName="picture6" refType="w" fact="0.1055"/>
                  <dgm:constr type="h" for="ch" forName="picture6" refType="h" fact="0.1403"/>
                  <dgm:constr type="r" for="ch" forName="desTx6" refType="l" refFor="ch" refForName="parTx6"/>
                  <dgm:constr type="l" for="ch" forName="desTx6"/>
                  <dgm:constr type="t" for="ch" forName="desTx6" refType="t" refFor="ch" refForName="parTx6"/>
                  <dgm:constr type="h" for="ch" forName="desTx6" refType="h" refFor="ch" refForName="parTx6"/>
                </dgm:constrLst>
              </dgm:if>
              <dgm:else name="Name61">
                <dgm:alg type="composite">
                  <dgm:param type="ar" val="1.1223"/>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userD" refType="w" fact="0.0125"/>
                  <dgm:constr type="ctrX" for="ch" forName="dot1" refType="w" fact="0.5724"/>
                  <dgm:constr type="ctrY" for="ch" forName="dot1" refType="h" fact="0.8839"/>
                  <dgm:constr type="w" for="ch" forName="dot1" refType="userD"/>
                  <dgm:constr type="h" for="ch" forName="dot1" refType="userD"/>
                  <dgm:constr type="ctrX" for="ch" forName="dot2" refType="w" fact="0.599"/>
                  <dgm:constr type="ctrY" for="ch" forName="dot2" refType="h" fact="0.8967"/>
                  <dgm:constr type="w" for="ch" forName="dot2" refType="userD"/>
                  <dgm:constr type="h" for="ch" forName="dot2" refType="userD"/>
                  <dgm:constr type="ctrX" for="ch" forName="dot3" refType="w" fact="0.6261"/>
                  <dgm:constr type="ctrY" for="ch" forName="dot3" refType="h" fact="0.9076"/>
                  <dgm:constr type="w" for="ch" forName="dot3" refType="userD"/>
                  <dgm:constr type="h" for="ch" forName="dot3" refType="userD"/>
                  <dgm:constr type="ctrX" for="ch" forName="dot4" refType="w" fact="0.6536"/>
                  <dgm:constr type="ctrY" for="ch" forName="dot4" refType="h" fact="0.9165"/>
                  <dgm:constr type="w" for="ch" forName="dot4" refType="userD"/>
                  <dgm:constr type="h" for="ch" forName="dot4" refType="userD"/>
                  <dgm:constr type="ctrX" for="ch" forName="dot5" refType="w" fact="0.6814"/>
                  <dgm:constr type="ctrY" for="ch" forName="dot5" refType="h" fact="0.9234"/>
                  <dgm:constr type="w" for="ch" forName="dot5" refType="userD"/>
                  <dgm:constr type="h" for="ch" forName="dot5" refType="userD"/>
                  <dgm:constr type="ctrX" for="ch" forName="dot6" refType="w" fact="0.4214"/>
                  <dgm:constr type="ctrY" for="ch" forName="dot6" refType="h" fact="0.764"/>
                  <dgm:constr type="w" for="ch" forName="dot6" refType="userD"/>
                  <dgm:constr type="h" for="ch" forName="dot6" refType="userD"/>
                  <dgm:constr type="ctrX" for="ch" forName="dot7" refType="w" fact="0.4436"/>
                  <dgm:constr type="ctrY" for="ch" forName="dot7" refType="h" fact="0.7878"/>
                  <dgm:constr type="w" for="ch" forName="dot7" refType="userD"/>
                  <dgm:constr type="h" for="ch" forName="dot7" refType="userD"/>
                  <dgm:constr type="ctrX" for="ch" forName="dot8" refType="w" fact="0.325"/>
                  <dgm:constr type="ctrY" for="ch" forName="dot8" refType="h" fact="0.6227"/>
                  <dgm:constr type="w" for="ch" forName="dot8" refType="userD"/>
                  <dgm:constr type="h" for="ch" forName="dot8" refType="userD"/>
                  <dgm:constr type="ctrX" for="ch" forName="dot9" refType="w" fact="0.2597"/>
                  <dgm:constr type="ctrY" for="ch" forName="dot9" refType="h" fact="0.4556"/>
                  <dgm:constr type="w" for="ch" forName="dot9" refType="userD"/>
                  <dgm:constr type="h" for="ch" forName="dot9" refType="userD"/>
                  <dgm:constr type="ctrX" for="ch" forName="dot10" refType="w" fact="0.2286"/>
                  <dgm:constr type="ctrY" for="ch" forName="dot10" refType="h" fact="0.2816"/>
                  <dgm:constr type="w" for="ch" forName="dot10" refType="userD"/>
                  <dgm:constr type="h" for="ch" forName="dot10" refType="userD"/>
                  <dgm:constr type="ctrX" for="ch" forName="dotArrow1" refType="w" fact="0.2557"/>
                  <dgm:constr type="ctrY" for="ch" forName="dotArrow1" refType="h" fact="0.0748"/>
                  <dgm:constr type="w" for="ch" forName="dotArrow1" refType="userD"/>
                  <dgm:constr type="h" for="ch" forName="dotArrow1" refType="userD"/>
                  <dgm:constr type="ctrX" for="ch" forName="dotArrow2" refType="w" fact="0.2372"/>
                  <dgm:constr type="ctrY" for="ch" forName="dotArrow2" refType="h" fact="0.0581"/>
                  <dgm:constr type="w" for="ch" forName="dotArrow2" refType="userD"/>
                  <dgm:constr type="h" for="ch" forName="dotArrow2" refType="userD"/>
                  <dgm:constr type="ctrX" for="ch" forName="dotArrow3" refType="w" fact="0.2187"/>
                  <dgm:constr type="ctrY" for="ch" forName="dotArrow3" refType="h" fact="0.0414"/>
                  <dgm:constr type="w" for="ch" forName="dotArrow3" refType="userD"/>
                  <dgm:constr type="h" for="ch" forName="dotArrow3" refType="userD"/>
                  <dgm:constr type="ctrX" for="ch" forName="dotArrow4" refType="w" fact="0.2001"/>
                  <dgm:constr type="ctrY" for="ch" forName="dotArrow4" refType="h" fact="0.0581"/>
                  <dgm:constr type="w" for="ch" forName="dotArrow4" refType="userD"/>
                  <dgm:constr type="h" for="ch" forName="dotArrow4" refType="userD"/>
                  <dgm:constr type="ctrX" for="ch" forName="dotArrow5" refType="w" fact="0.1816"/>
                  <dgm:constr type="ctrY" for="ch" forName="dotArrow5" refType="h" fact="0.0748"/>
                  <dgm:constr type="w" for="ch" forName="dotArrow5" refType="userD"/>
                  <dgm:constr type="h" for="ch" forName="dotArrow5" refType="userD"/>
                  <dgm:constr type="ctrX" for="ch" forName="dotArrow6" refType="w" fact="0.2187"/>
                  <dgm:constr type="ctrY" for="ch" forName="dotArrow6" refType="h" fact="0.0766"/>
                  <dgm:constr type="w" for="ch" forName="dotArrow6" refType="userD"/>
                  <dgm:constr type="h" for="ch" forName="dotArrow6" refType="userD"/>
                  <dgm:constr type="ctrX" for="ch" forName="dotArrow7" refType="w" fact="0.2187"/>
                  <dgm:constr type="ctrY" for="ch" forName="dotArrow7" refType="h" fact="0.1118"/>
                  <dgm:constr type="w" for="ch" forName="dotArrow7" refType="userD"/>
                  <dgm:constr type="h" for="ch" forName="dotArrow7" refType="userD"/>
                  <dgm:constr type="r" for="ch" forName="parTx1" refType="w" fact="0.7522"/>
                  <dgm:constr type="t" for="ch" forName="parTx1" refType="h" fact="0.9416"/>
                  <dgm:constr type="w" for="ch" forName="parTx1" refType="w" fact="0.2696"/>
                  <dgm:constr type="h" for="ch" forName="parTx1" refType="h" fact="0.0811"/>
                  <dgm:constr type="ctrX" for="ch" forName="picture1" refType="w" fact="0.7644"/>
                  <dgm:constr type="ctrY" for="ch" forName="picture1" refType="h" fact="0.9322"/>
                  <dgm:constr type="w" for="ch" forName="picture1" refType="w" fact="0.125"/>
                  <dgm:constr type="h" for="ch" forName="picture1" refType="h" fact="0.1403"/>
                  <dgm:constr type="r" for="ch" forName="parTx2" refType="w" fact="0.4937"/>
                  <dgm:constr type="t" for="ch" forName="parTx2" refType="h" fact="0.8451"/>
                  <dgm:constr type="w" for="ch" forName="parTx2" refType="w" fact="0.2696"/>
                  <dgm:constr type="h" for="ch" forName="parTx2" refType="h" fact="0.0811"/>
                  <dgm:constr type="ctrX" for="ch" forName="picture2" refType="w" fact="0.5059"/>
                  <dgm:constr type="ctrY" for="ch" forName="picture2" refType="h" fact="0.8357"/>
                  <dgm:constr type="w" for="ch" forName="picture2" refType="w" fact="0.125"/>
                  <dgm:constr type="h" for="ch" forName="picture2" refType="h" fact="0.1403"/>
                  <dgm:constr type="r" for="ch" forName="parTx3" refType="w" fact="0.3662"/>
                  <dgm:constr type="t" for="ch" forName="parTx3" refType="h" fact="0.7006"/>
                  <dgm:constr type="w" for="ch" forName="parTx3" refType="w" fact="0.2696"/>
                  <dgm:constr type="h" for="ch" forName="parTx3" refType="h" fact="0.0811"/>
                  <dgm:constr type="ctrX" for="ch" forName="picture3" refType="w" fact="0.3784"/>
                  <dgm:constr type="ctrY" for="ch" forName="picture3" refType="h" fact="0.6912"/>
                  <dgm:constr type="w" for="ch" forName="picture3" refType="w" fact="0.125"/>
                  <dgm:constr type="h" for="ch" forName="picture3" refType="h" fact="0.1403"/>
                  <dgm:constr type="r" for="ch" forName="parTx4" refType="w" fact="0.2893"/>
                  <dgm:constr type="t" for="ch" forName="parTx4" refType="h" fact="0.5424"/>
                  <dgm:constr type="w" for="ch" forName="parTx4" refType="w" fact="0.2696"/>
                  <dgm:constr type="h" for="ch" forName="parTx4" refType="h" fact="0.0811"/>
                  <dgm:constr type="ctrX" for="ch" forName="picture4" refType="w" fact="0.3015"/>
                  <dgm:constr type="ctrY" for="ch" forName="picture4" refType="h" fact="0.533"/>
                  <dgm:constr type="w" for="ch" forName="picture4" refType="w" fact="0.125"/>
                  <dgm:constr type="h" for="ch" forName="picture4" refType="h" fact="0.1403"/>
                  <dgm:constr type="r" for="ch" forName="parTx5" refType="w" fact="0.2397"/>
                  <dgm:constr type="t" for="ch" forName="parTx5" refType="h" fact="0.372"/>
                  <dgm:constr type="w" for="ch" forName="parTx5" refType="w" fact="0.2696"/>
                  <dgm:constr type="h" for="ch" forName="parTx5" refType="h" fact="0.0811"/>
                  <dgm:constr type="ctrX" for="ch" forName="picture5" refType="w" fact="0.2519"/>
                  <dgm:constr type="ctrY" for="ch" forName="picture5" refType="h" fact="0.3626"/>
                  <dgm:constr type="w" for="ch" forName="picture5" refType="w" fact="0.125"/>
                  <dgm:constr type="h" for="ch" forName="picture5" refType="h" fact="0.1403"/>
                  <dgm:constr type="r" for="ch" forName="parTx6" refType="w" fact="0.2127"/>
                  <dgm:constr type="t" for="ch" forName="parTx6" refType="h" fact="0.2044"/>
                  <dgm:constr type="w" for="ch" forName="parTx6" refType="w" fact="0.2696"/>
                  <dgm:constr type="h" for="ch" forName="parTx6" refType="h" fact="0.0811"/>
                  <dgm:constr type="ctrX" for="ch" forName="picture6" refType="w" fact="0.2249"/>
                  <dgm:constr type="ctrY" for="ch" forName="picture6" refType="h" fact="0.195"/>
                  <dgm:constr type="w" for="ch" forName="picture6" refType="w" fact="0.125"/>
                  <dgm:constr type="h" for="ch" forName="picture6" refType="h" fact="0.1403"/>
                </dgm:constrLst>
              </dgm:else>
            </dgm:choose>
          </dgm:else>
        </dgm:choose>
      </dgm:if>
      <dgm:else name="Name62">
        <dgm:choose name="Name63">
          <dgm:if name="Name64" func="var" arg="dir" op="equ" val="norm">
            <dgm:choose name="Name65">
              <dgm:if name="Name66"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3909"/>
                  <dgm:constr type="ctrY" for="ch" forName="dot1" refType="h" fact="0.8342"/>
                  <dgm:constr type="w" for="ch" forName="dot1" refType="userD"/>
                  <dgm:constr type="h" for="ch" forName="dot1" refType="userD"/>
                  <dgm:constr type="ctrX" for="ch" forName="dot2" refType="w" fact="0.3721"/>
                  <dgm:constr type="ctrY" for="ch" forName="dot2" refType="h" fact="0.8448"/>
                  <dgm:constr type="w" for="ch" forName="dot2" refType="userD"/>
                  <dgm:constr type="h" for="ch" forName="dot2" refType="userD"/>
                  <dgm:constr type="ctrX" for="ch" forName="dot3" refType="w" fact="0.353"/>
                  <dgm:constr type="ctrY" for="ch" forName="dot3" refType="h" fact="0.8539"/>
                  <dgm:constr type="w" for="ch" forName="dot3" refType="userD"/>
                  <dgm:constr type="h" for="ch" forName="dot3" refType="userD"/>
                  <dgm:constr type="ctrX" for="ch" forName="dot4" refType="w" fact="0.3337"/>
                  <dgm:constr type="ctrY" for="ch" forName="dot4" refType="h" fact="0.8615"/>
                  <dgm:constr type="w" for="ch" forName="dot4" refType="userD"/>
                  <dgm:constr type="h" for="ch" forName="dot4" refType="userD"/>
                  <dgm:constr type="ctrX" for="ch" forName="dot5" refType="w" fact="0.3142"/>
                  <dgm:constr type="ctrY" for="ch" forName="dot5" refType="h" fact="0.8676"/>
                  <dgm:constr type="w" for="ch" forName="dot5" refType="userD"/>
                  <dgm:constr type="h" for="ch" forName="dot5" refType="userD"/>
                  <dgm:constr type="ctrX" for="ch" forName="dot6" refType="w" fact="0.5088"/>
                  <dgm:constr type="ctrY" for="ch" forName="dot6" refType="h" fact="0.7255"/>
                  <dgm:constr type="w" for="ch" forName="dot6" refType="userD"/>
                  <dgm:constr type="h" for="ch" forName="dot6" refType="userD"/>
                  <dgm:constr type="ctrX" for="ch" forName="dot7" refType="w" fact="0.4926"/>
                  <dgm:constr type="ctrY" for="ch" forName="dot7" refType="h" fact="0.7454"/>
                  <dgm:constr type="w" for="ch" forName="dot7" refType="userD"/>
                  <dgm:constr type="h" for="ch" forName="dot7" refType="userD"/>
                  <dgm:constr type="ctrX" for="ch" forName="dot8" refType="w" fact="0.5836"/>
                  <dgm:constr type="ctrY" for="ch" forName="dot8" refType="h" fact="0.6026"/>
                  <dgm:constr type="w" for="ch" forName="dot8" refType="userD"/>
                  <dgm:constr type="h" for="ch" forName="dot8" refType="userD"/>
                  <dgm:constr type="ctrX" for="ch" forName="dot9" refType="w" fact="0.6371"/>
                  <dgm:constr type="ctrY" for="ch" forName="dot9" refType="h" fact="0.4632"/>
                  <dgm:constr type="w" for="ch" forName="dot9" refType="userD"/>
                  <dgm:constr type="h" for="ch" forName="dot9" refType="userD"/>
                  <dgm:constr type="ctrX" for="ch" forName="dot10" refType="w" fact="0.6701"/>
                  <dgm:constr type="ctrY" for="ch" forName="dot10" refType="h" fact="0.3187"/>
                  <dgm:constr type="w" for="ch" forName="dot10" refType="userD"/>
                  <dgm:constr type="h" for="ch" forName="dot10" refType="userD"/>
                  <dgm:constr type="ctrX" for="ch" forName="dot11" refType="w" fact="0.6853"/>
                  <dgm:constr type="ctrY" for="ch" forName="dot11" refType="h" fact="0.1763"/>
                  <dgm:constr type="w" for="ch" forName="dot11" refType="userD"/>
                  <dgm:constr type="h" for="ch" forName="dot11" refType="userD"/>
                  <dgm:constr type="ctrX" for="ch" forName="dotArrow1" refType="w" fact="0.6627"/>
                  <dgm:constr type="ctrY" for="ch" forName="dotArrow1" refType="h" fact="-0.0099"/>
                  <dgm:constr type="w" for="ch" forName="dotArrow1" refType="userD"/>
                  <dgm:constr type="h" for="ch" forName="dotArrow1" refType="userD"/>
                  <dgm:constr type="ctrX" for="ch" forName="dotArrow2" refType="w" fact="0.6773"/>
                  <dgm:constr type="ctrY" for="ch" forName="dotArrow2" refType="h" fact="-0.0239"/>
                  <dgm:constr type="w" for="ch" forName="dotArrow2" refType="userD"/>
                  <dgm:constr type="h" for="ch" forName="dotArrow2" refType="userD"/>
                  <dgm:constr type="ctrX" for="ch" forName="dotArrow3" refType="w" fact="0.6919"/>
                  <dgm:constr type="ctrY" for="ch" forName="dotArrow3" refType="h" fact="-0.0378"/>
                  <dgm:constr type="w" for="ch" forName="dotArrow3" refType="userD"/>
                  <dgm:constr type="h" for="ch" forName="dotArrow3" refType="userD"/>
                  <dgm:constr type="ctrX" for="ch" forName="dotArrow4" refType="w" fact="0.7065"/>
                  <dgm:constr type="ctrY" for="ch" forName="dotArrow4" refType="h" fact="-0.0239"/>
                  <dgm:constr type="w" for="ch" forName="dotArrow4" refType="userD"/>
                  <dgm:constr type="h" for="ch" forName="dotArrow4" refType="userD"/>
                  <dgm:constr type="ctrX" for="ch" forName="dotArrow5" refType="w" fact="0.7212"/>
                  <dgm:constr type="ctrY" for="ch" forName="dotArrow5" refType="h" fact="-0.0099"/>
                  <dgm:constr type="w" for="ch" forName="dotArrow5" refType="userD"/>
                  <dgm:constr type="h" for="ch" forName="dotArrow5" refType="userD"/>
                  <dgm:constr type="ctrX" for="ch" forName="dotArrow6" refType="w" fact="0.6919"/>
                  <dgm:constr type="ctrY" for="ch" forName="dotArrow6" refType="h" fact="-0.0084"/>
                  <dgm:constr type="w" for="ch" forName="dotArrow6" refType="userD"/>
                  <dgm:constr type="h" for="ch" forName="dotArrow6" refType="userD"/>
                  <dgm:constr type="ctrX" for="ch" forName="dotArrow7" refType="w" fact="0.6919"/>
                  <dgm:constr type="ctrY" for="ch" forName="dotArrow7" refType="h" fact="0.0211"/>
                  <dgm:constr type="w" for="ch" forName="dotArrow7" refType="userD"/>
                  <dgm:constr type="h" for="ch" forName="dotArrow7" refType="userD"/>
                  <dgm:constr type="l" for="ch" forName="parTx1" refType="w" fact="0.2556"/>
                  <dgm:constr type="t" for="ch" forName="parTx1" refType="h" fact="0.8856"/>
                  <dgm:constr type="w" for="ch" forName="parTx1" refType="w" fact="0.2101"/>
                  <dgm:constr type="h" for="ch" forName="parTx1" refType="h" fact="0.0704"/>
                  <dgm:constr type="ctrX" for="ch" forName="picture1" refType="w" fact="0.246"/>
                  <dgm:constr type="ctrY" for="ch" forName="picture1" refType="h" fact="0.8769"/>
                  <dgm:constr type="w" for="ch" forName="picture1" refType="w" fact="0.0974"/>
                  <dgm:constr type="h" for="ch" forName="picture1" refType="h" fact="0.1218"/>
                  <dgm:constr type="l" for="ch" forName="desTx1" refType="r" refFor="ch" refForName="parTx1"/>
                  <dgm:constr type="r" for="ch" forName="desTx1" refType="w"/>
                  <dgm:constr type="t" for="ch" forName="desTx1" refType="t" refFor="ch" refForName="parTx1"/>
                  <dgm:constr type="h" for="ch" forName="desTx1" refType="h" refFor="ch" refForName="parTx1"/>
                  <dgm:constr type="l" for="ch" forName="parTx2" refType="w" fact="0.4535"/>
                  <dgm:constr type="t" for="ch" forName="parTx2" refType="h" fact="0.7956"/>
                  <dgm:constr type="w" for="ch" forName="parTx2" refType="w" fact="0.2101"/>
                  <dgm:constr type="h" for="ch" forName="parTx2" refType="h" fact="0.0704"/>
                  <dgm:constr type="ctrX" for="ch" forName="picture2" refType="w" fact="0.4439"/>
                  <dgm:constr type="ctrY" for="ch" forName="picture2" refType="h" fact="0.787"/>
                  <dgm:constr type="w" for="ch" forName="picture2" refType="w" fact="0.0974"/>
                  <dgm:constr type="h" for="ch" forName="picture2" refType="h" fact="0.1218"/>
                  <dgm:constr type="l" for="ch" forName="desTx2" refType="r" refFor="ch" refForName="parTx2"/>
                  <dgm:constr type="r" for="ch" forName="desTx2" refType="w"/>
                  <dgm:constr type="t" for="ch" forName="desTx2" refType="t" refFor="ch" refForName="parTx2"/>
                  <dgm:constr type="h" for="ch" forName="desTx2" refType="h" refFor="ch" refForName="parTx2"/>
                  <dgm:constr type="l" for="ch" forName="parTx3" refType="w" fact="0.5511"/>
                  <dgm:constr type="t" for="ch" forName="parTx3" refType="h" fact="0.673"/>
                  <dgm:constr type="w" for="ch" forName="parTx3" refType="w" fact="0.2101"/>
                  <dgm:constr type="h" for="ch" forName="parTx3" refType="h" fact="0.0704"/>
                  <dgm:constr type="ctrX" for="ch" forName="picture3" refType="w" fact="0.5415"/>
                  <dgm:constr type="ctrY" for="ch" forName="picture3" refType="h" fact="0.6644"/>
                  <dgm:constr type="w" for="ch" forName="picture3" refType="w" fact="0.0974"/>
                  <dgm:constr type="h" for="ch" forName="picture3" refType="h" fact="0.1218"/>
                  <dgm:constr type="l" for="ch" forName="desTx3" refType="r" refFor="ch" refForName="parTx3"/>
                  <dgm:constr type="r" for="ch" forName="desTx3" refType="w"/>
                  <dgm:constr type="t" for="ch" forName="desTx3" refType="t" refFor="ch" refForName="parTx3"/>
                  <dgm:constr type="h" for="ch" forName="desTx3" refType="h" refFor="ch" refForName="parTx3"/>
                  <dgm:constr type="l" for="ch" forName="parTx4" refType="w" fact="0.6132"/>
                  <dgm:constr type="t" for="ch" forName="parTx4" refType="h" fact="0.538"/>
                  <dgm:constr type="w" for="ch" forName="parTx4" refType="w" fact="0.2101"/>
                  <dgm:constr type="h" for="ch" forName="parTx4" refType="h" fact="0.0704"/>
                  <dgm:constr type="ctrX" for="ch" forName="picture4" refType="w" fact="0.6037"/>
                  <dgm:constr type="ctrY" for="ch" forName="picture4" refType="h" fact="0.5294"/>
                  <dgm:constr type="w" for="ch" forName="picture4" refType="w" fact="0.0974"/>
                  <dgm:constr type="h" for="ch" forName="picture4" refType="h" fact="0.1218"/>
                  <dgm:constr type="l" for="ch" forName="desTx4" refType="r" refFor="ch" refForName="parTx4"/>
                  <dgm:constr type="r" for="ch" forName="desTx4" refType="w"/>
                  <dgm:constr type="t" for="ch" forName="desTx4" refType="t" refFor="ch" refForName="parTx4"/>
                  <dgm:constr type="h" for="ch" forName="desTx4" refType="h" refFor="ch" refForName="parTx4"/>
                  <dgm:constr type="l" for="ch" forName="parTx5" refType="w" fact="0.6576"/>
                  <dgm:constr type="t" for="ch" forName="parTx5" refType="h" fact="0.3951"/>
                  <dgm:constr type="w" for="ch" forName="parTx5" refType="w" fact="0.2101"/>
                  <dgm:constr type="h" for="ch" forName="parTx5" refType="h" fact="0.0704"/>
                  <dgm:constr type="ctrX" for="ch" forName="picture5" refType="w" fact="0.648"/>
                  <dgm:constr type="ctrY" for="ch" forName="picture5" refType="h" fact="0.3864"/>
                  <dgm:constr type="w" for="ch" forName="picture5" refType="w" fact="0.0974"/>
                  <dgm:constr type="h" for="ch" forName="picture5" refType="h" fact="0.1218"/>
                  <dgm:constr type="l" for="ch" forName="desTx5" refType="r" refFor="ch" refForName="parTx5"/>
                  <dgm:constr type="r" for="ch" forName="desTx5" refType="w"/>
                  <dgm:constr type="t" for="ch" forName="desTx5" refType="t" refFor="ch" refForName="parTx5"/>
                  <dgm:constr type="h" for="ch" forName="desTx5" refType="h" refFor="ch" refForName="parTx5"/>
                  <dgm:constr type="l" for="ch" forName="parTx6" refType="w" fact="0.6828"/>
                  <dgm:constr type="t" for="ch" forName="parTx6" refType="h" fact="0.2531"/>
                  <dgm:constr type="w" for="ch" forName="parTx6" refType="w" fact="0.2101"/>
                  <dgm:constr type="h" for="ch" forName="parTx6" refType="h" fact="0.0704"/>
                  <dgm:constr type="ctrX" for="ch" forName="picture6" refType="w" fact="0.6733"/>
                  <dgm:constr type="ctrY" for="ch" forName="picture6" refType="h" fact="0.2444"/>
                  <dgm:constr type="w" for="ch" forName="picture6" refType="w" fact="0.0974"/>
                  <dgm:constr type="h" for="ch" forName="picture6" refType="h" fact="0.1218"/>
                  <dgm:constr type="l" for="ch" forName="desTx6" refType="r" refFor="ch" refForName="parTx6"/>
                  <dgm:constr type="r" for="ch" forName="desTx6" refType="w"/>
                  <dgm:constr type="t" for="ch" forName="desTx6" refType="t" refFor="ch" refForName="parTx6"/>
                  <dgm:constr type="h" for="ch" forName="desTx6" refType="h" refFor="ch" refForName="parTx6"/>
                  <dgm:constr type="l" for="ch" forName="parTx7" refType="w" fact="0.6966"/>
                  <dgm:constr type="t" for="ch" forName="parTx7" refType="h" fact="0.1162"/>
                  <dgm:constr type="w" for="ch" forName="parTx7" refType="w" fact="0.2101"/>
                  <dgm:constr type="h" for="ch" forName="parTx7" refType="h" fact="0.0704"/>
                  <dgm:constr type="ctrX" for="ch" forName="picture7" refType="w" fact="0.6871"/>
                  <dgm:constr type="ctrY" for="ch" forName="picture7" refType="h" fact="0.1075"/>
                  <dgm:constr type="w" for="ch" forName="picture7" refType="w" fact="0.0974"/>
                  <dgm:constr type="h" for="ch" forName="picture7" refType="h" fact="0.1218"/>
                  <dgm:constr type="l" for="ch" forName="desTx7" refType="r" refFor="ch" refForName="parTx7"/>
                  <dgm:constr type="r" for="ch" forName="desTx7" refType="w"/>
                  <dgm:constr type="t" for="ch" forName="desTx7" refType="t" refFor="ch" refForName="parTx7"/>
                  <dgm:constr type="h" for="ch" forName="desTx7" refType="h" refFor="ch" refForName="parTx7"/>
                </dgm:constrLst>
              </dgm:if>
              <dgm:else name="Name67">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4459"/>
                  <dgm:constr type="ctrY" for="ch" forName="dot1" refType="h" fact="0.8342"/>
                  <dgm:constr type="w" for="ch" forName="dot1" refType="userD"/>
                  <dgm:constr type="h" for="ch" forName="dot1" refType="userD"/>
                  <dgm:constr type="ctrX" for="ch" forName="dot2" refType="w" fact="0.4244"/>
                  <dgm:constr type="ctrY" for="ch" forName="dot2" refType="h" fact="0.8448"/>
                  <dgm:constr type="w" for="ch" forName="dot2" refType="userD"/>
                  <dgm:constr type="h" for="ch" forName="dot2" refType="userD"/>
                  <dgm:constr type="ctrX" for="ch" forName="dot3" refType="w" fact="0.4026"/>
                  <dgm:constr type="ctrY" for="ch" forName="dot3" refType="h" fact="0.8539"/>
                  <dgm:constr type="w" for="ch" forName="dot3" refType="userD"/>
                  <dgm:constr type="h" for="ch" forName="dot3" refType="userD"/>
                  <dgm:constr type="ctrX" for="ch" forName="dot4" refType="w" fact="0.3806"/>
                  <dgm:constr type="ctrY" for="ch" forName="dot4" refType="h" fact="0.8615"/>
                  <dgm:constr type="w" for="ch" forName="dot4" refType="userD"/>
                  <dgm:constr type="h" for="ch" forName="dot4" refType="userD"/>
                  <dgm:constr type="ctrX" for="ch" forName="dot5" refType="w" fact="0.3584"/>
                  <dgm:constr type="ctrY" for="ch" forName="dot5" refType="h" fact="0.8676"/>
                  <dgm:constr type="w" for="ch" forName="dot5" refType="userD"/>
                  <dgm:constr type="h" for="ch" forName="dot5" refType="userD"/>
                  <dgm:constr type="ctrX" for="ch" forName="dot6" refType="w" fact="0.5803"/>
                  <dgm:constr type="ctrY" for="ch" forName="dot6" refType="h" fact="0.7255"/>
                  <dgm:constr type="w" for="ch" forName="dot6" refType="userD"/>
                  <dgm:constr type="h" for="ch" forName="dot6" refType="userD"/>
                  <dgm:constr type="ctrX" for="ch" forName="dot7" refType="w" fact="0.5618"/>
                  <dgm:constr type="ctrY" for="ch" forName="dot7" refType="h" fact="0.7454"/>
                  <dgm:constr type="w" for="ch" forName="dot7" refType="userD"/>
                  <dgm:constr type="h" for="ch" forName="dot7" refType="userD"/>
                  <dgm:constr type="ctrX" for="ch" forName="dot8" refType="w" fact="0.6656"/>
                  <dgm:constr type="ctrY" for="ch" forName="dot8" refType="h" fact="0.6026"/>
                  <dgm:constr type="w" for="ch" forName="dot8" refType="userD"/>
                  <dgm:constr type="h" for="ch" forName="dot8" refType="userD"/>
                  <dgm:constr type="ctrX" for="ch" forName="dot9" refType="w" fact="0.7266"/>
                  <dgm:constr type="ctrY" for="ch" forName="dot9" refType="h" fact="0.4632"/>
                  <dgm:constr type="w" for="ch" forName="dot9" refType="userD"/>
                  <dgm:constr type="h" for="ch" forName="dot9" refType="userD"/>
                  <dgm:constr type="ctrX" for="ch" forName="dot10" refType="w" fact="0.7643"/>
                  <dgm:constr type="ctrY" for="ch" forName="dot10" refType="h" fact="0.3187"/>
                  <dgm:constr type="w" for="ch" forName="dot10" refType="userD"/>
                  <dgm:constr type="h" for="ch" forName="dot10" refType="userD"/>
                  <dgm:constr type="ctrX" for="ch" forName="dot11" refType="w" fact="0.7816"/>
                  <dgm:constr type="ctrY" for="ch" forName="dot11" refType="h" fact="0.1763"/>
                  <dgm:constr type="w" for="ch" forName="dot11" refType="userD"/>
                  <dgm:constr type="h" for="ch" forName="dot11" refType="userD"/>
                  <dgm:constr type="ctrX" for="ch" forName="dotArrow1" refType="w" fact="0.7558"/>
                  <dgm:constr type="ctrY" for="ch" forName="dotArrow1" refType="h" fact="-0.0099"/>
                  <dgm:constr type="w" for="ch" forName="dotArrow1" refType="userD"/>
                  <dgm:constr type="h" for="ch" forName="dotArrow1" refType="userD"/>
                  <dgm:constr type="ctrX" for="ch" forName="dotArrow2" refType="w" fact="0.7725"/>
                  <dgm:constr type="ctrY" for="ch" forName="dotArrow2" refType="h" fact="-0.0239"/>
                  <dgm:constr type="w" for="ch" forName="dotArrow2" refType="userD"/>
                  <dgm:constr type="h" for="ch" forName="dotArrow2" refType="userD"/>
                  <dgm:constr type="ctrX" for="ch" forName="dotArrow3" refType="w" fact="0.7892"/>
                  <dgm:constr type="ctrY" for="ch" forName="dotArrow3" refType="h" fact="-0.0378"/>
                  <dgm:constr type="w" for="ch" forName="dotArrow3" refType="userD"/>
                  <dgm:constr type="h" for="ch" forName="dotArrow3" refType="userD"/>
                  <dgm:constr type="ctrX" for="ch" forName="dotArrow4" refType="w" fact="0.8058"/>
                  <dgm:constr type="ctrY" for="ch" forName="dotArrow4" refType="h" fact="-0.0239"/>
                  <dgm:constr type="w" for="ch" forName="dotArrow4" refType="userD"/>
                  <dgm:constr type="h" for="ch" forName="dotArrow4" refType="userD"/>
                  <dgm:constr type="ctrX" for="ch" forName="dotArrow5" refType="w" fact="0.8225"/>
                  <dgm:constr type="ctrY" for="ch" forName="dotArrow5" refType="h" fact="-0.0099"/>
                  <dgm:constr type="w" for="ch" forName="dotArrow5" refType="userD"/>
                  <dgm:constr type="h" for="ch" forName="dotArrow5" refType="userD"/>
                  <dgm:constr type="ctrX" for="ch" forName="dotArrow6" refType="w" fact="0.7892"/>
                  <dgm:constr type="ctrY" for="ch" forName="dotArrow6" refType="h" fact="-0.0084"/>
                  <dgm:constr type="w" for="ch" forName="dotArrow6" refType="userD"/>
                  <dgm:constr type="h" for="ch" forName="dotArrow6" refType="userD"/>
                  <dgm:constr type="ctrX" for="ch" forName="dotArrow7" refType="w" fact="0.7892"/>
                  <dgm:constr type="ctrY" for="ch" forName="dotArrow7" refType="h" fact="0.0211"/>
                  <dgm:constr type="w" for="ch" forName="dotArrow7" refType="userD"/>
                  <dgm:constr type="h" for="ch" forName="dotArrow7" refType="userD"/>
                  <dgm:constr type="l" for="ch" forName="parTx1" refType="w" fact="0.2915"/>
                  <dgm:constr type="t" for="ch" forName="parTx1" refType="h" fact="0.8845"/>
                  <dgm:constr type="w" for="ch" forName="parTx1" refType="w" fact="0.2396"/>
                  <dgm:constr type="h" for="ch" forName="parTx1" refType="h" fact="0.0704"/>
                  <dgm:constr type="ctrX" for="ch" forName="picture1" refType="w" fact="0.2806"/>
                  <dgm:constr type="ctrY" for="ch" forName="picture1" refType="h" fact="0.8769"/>
                  <dgm:constr type="w" for="ch" forName="picture1" refType="w" fact="0.1111"/>
                  <dgm:constr type="h" for="ch" forName="picture1" refType="h" fact="0.1218"/>
                  <dgm:constr type="l" for="ch" forName="parTx2" refType="w" fact="0.5172"/>
                  <dgm:constr type="t" for="ch" forName="parTx2" refType="h" fact="0.7946"/>
                  <dgm:constr type="w" for="ch" forName="parTx2" refType="w" fact="0.2396"/>
                  <dgm:constr type="h" for="ch" forName="parTx2" refType="h" fact="0.0704"/>
                  <dgm:constr type="ctrX" for="ch" forName="picture2" refType="w" fact="0.5063"/>
                  <dgm:constr type="ctrY" for="ch" forName="picture2" refType="h" fact="0.787"/>
                  <dgm:constr type="w" for="ch" forName="picture2" refType="w" fact="0.1111"/>
                  <dgm:constr type="h" for="ch" forName="picture2" refType="h" fact="0.1218"/>
                  <dgm:constr type="l" for="ch" forName="parTx3" refType="w" fact="0.6285"/>
                  <dgm:constr type="t" for="ch" forName="parTx3" refType="h" fact="0.672"/>
                  <dgm:constr type="w" for="ch" forName="parTx3" refType="w" fact="0.2396"/>
                  <dgm:constr type="h" for="ch" forName="parTx3" refType="h" fact="0.0704"/>
                  <dgm:constr type="ctrX" for="ch" forName="picture3" refType="w" fact="0.6176"/>
                  <dgm:constr type="ctrY" for="ch" forName="picture3" refType="h" fact="0.6644"/>
                  <dgm:constr type="w" for="ch" forName="picture3" refType="w" fact="0.1111"/>
                  <dgm:constr type="h" for="ch" forName="picture3" refType="h" fact="0.1218"/>
                  <dgm:constr type="l" for="ch" forName="parTx4" refType="w" fact="0.6994"/>
                  <dgm:constr type="t" for="ch" forName="parTx4" refType="h" fact="0.5369"/>
                  <dgm:constr type="w" for="ch" forName="parTx4" refType="w" fact="0.2396"/>
                  <dgm:constr type="h" for="ch" forName="parTx4" refType="h" fact="0.0704"/>
                  <dgm:constr type="ctrX" for="ch" forName="picture4" refType="w" fact="0.6885"/>
                  <dgm:constr type="ctrY" for="ch" forName="picture4" refType="h" fact="0.5294"/>
                  <dgm:constr type="w" for="ch" forName="picture4" refType="w" fact="0.1111"/>
                  <dgm:constr type="h" for="ch" forName="picture4" refType="h" fact="0.1218"/>
                  <dgm:constr type="l" for="ch" forName="parTx5" refType="w" fact="0.75"/>
                  <dgm:constr type="t" for="ch" forName="parTx5" refType="h" fact="0.394"/>
                  <dgm:constr type="w" for="ch" forName="parTx5" refType="w" fact="0.2396"/>
                  <dgm:constr type="h" for="ch" forName="parTx5" refType="h" fact="0.0704"/>
                  <dgm:constr type="ctrX" for="ch" forName="picture5" refType="w" fact="0.7391"/>
                  <dgm:constr type="ctrY" for="ch" forName="picture5" refType="h" fact="0.3864"/>
                  <dgm:constr type="w" for="ch" forName="picture5" refType="w" fact="0.1111"/>
                  <dgm:constr type="h" for="ch" forName="picture5" refType="h" fact="0.1218"/>
                  <dgm:constr type="l" for="ch" forName="parTx6" refType="w" fact="0.7788"/>
                  <dgm:constr type="t" for="ch" forName="parTx6" refType="h" fact="0.252"/>
                  <dgm:constr type="w" for="ch" forName="parTx6" refType="w" fact="0.2396"/>
                  <dgm:constr type="h" for="ch" forName="parTx6" refType="h" fact="0.0704"/>
                  <dgm:constr type="ctrX" for="ch" forName="picture6" refType="w" fact="0.7679"/>
                  <dgm:constr type="ctrY" for="ch" forName="picture6" refType="h" fact="0.2444"/>
                  <dgm:constr type="w" for="ch" forName="picture6" refType="w" fact="0.1111"/>
                  <dgm:constr type="h" for="ch" forName="picture6" refType="h" fact="0.1218"/>
                  <dgm:constr type="l" for="ch" forName="parTx7" refType="w" fact="0.7945"/>
                  <dgm:constr type="t" for="ch" forName="parTx7" refType="h" fact="0.1151"/>
                  <dgm:constr type="w" for="ch" forName="parTx7" refType="w" fact="0.2396"/>
                  <dgm:constr type="h" for="ch" forName="parTx7" refType="h" fact="0.0704"/>
                  <dgm:constr type="ctrX" for="ch" forName="picture7" refType="w" fact="0.7836"/>
                  <dgm:constr type="ctrY" for="ch" forName="picture7" refType="h" fact="0.1075"/>
                  <dgm:constr type="w" for="ch" forName="picture7" refType="w" fact="0.1111"/>
                  <dgm:constr type="h" for="ch" forName="picture7" refType="h" fact="0.1218"/>
                </dgm:constrLst>
              </dgm:else>
            </dgm:choose>
          </dgm:if>
          <dgm:else name="Name68">
            <dgm:choose name="Name69">
              <dgm:if name="Name70" axis="des" func="maxDepth" op="gt" val="1">
                <dgm:alg type="composite">
                  <dgm:param type="ar" val="1.25"/>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primFontSz" for="ch" forName="desTx1" op="equ" val="65"/>
                  <dgm:constr type="primFontSz" for="ch" forName="desTx2" refType="primFontSz" refFor="ch" refForName="desTx1" op="equ"/>
                  <dgm:constr type="primFontSz" for="ch" forName="desTx3" refType="primFontSz" refFor="ch" refForName="desTx1" op="equ"/>
                  <dgm:constr type="primFontSz" for="ch" forName="desTx4" refType="primFontSz" refFor="ch" refForName="desTx1" op="equ"/>
                  <dgm:constr type="primFontSz" for="ch" forName="desTx5" refType="primFontSz" refFor="ch" refForName="desTx1" op="equ"/>
                  <dgm:constr type="primFontSz" for="ch" forName="desTx6" refType="primFontSz" refFor="ch" refForName="desTx1" op="equ"/>
                  <dgm:constr type="primFontSz" for="ch" forName="desTx7" refType="primFontSz" refFor="ch" refForName="desTx1" op="equ"/>
                  <dgm:constr type="userD" refType="w" fact="0.0097"/>
                  <dgm:constr type="ctrX" for="ch" forName="dot1" refType="w" fact="0.6091"/>
                  <dgm:constr type="ctrY" for="ch" forName="dot1" refType="h" fact="0.8342"/>
                  <dgm:constr type="w" for="ch" forName="dot1" refType="userD"/>
                  <dgm:constr type="h" for="ch" forName="dot1" refType="userD"/>
                  <dgm:constr type="ctrX" for="ch" forName="dot2" refType="w" fact="0.6279"/>
                  <dgm:constr type="ctrY" for="ch" forName="dot2" refType="h" fact="0.8448"/>
                  <dgm:constr type="w" for="ch" forName="dot2" refType="userD"/>
                  <dgm:constr type="h" for="ch" forName="dot2" refType="userD"/>
                  <dgm:constr type="ctrX" for="ch" forName="dot3" refType="w" fact="0.647"/>
                  <dgm:constr type="ctrY" for="ch" forName="dot3" refType="h" fact="0.8539"/>
                  <dgm:constr type="w" for="ch" forName="dot3" refType="userD"/>
                  <dgm:constr type="h" for="ch" forName="dot3" refType="userD"/>
                  <dgm:constr type="ctrX" for="ch" forName="dot4" refType="w" fact="0.6663"/>
                  <dgm:constr type="ctrY" for="ch" forName="dot4" refType="h" fact="0.8615"/>
                  <dgm:constr type="w" for="ch" forName="dot4" refType="userD"/>
                  <dgm:constr type="h" for="ch" forName="dot4" refType="userD"/>
                  <dgm:constr type="ctrX" for="ch" forName="dot5" refType="w" fact="0.6858"/>
                  <dgm:constr type="ctrY" for="ch" forName="dot5" refType="h" fact="0.8676"/>
                  <dgm:constr type="w" for="ch" forName="dot5" refType="userD"/>
                  <dgm:constr type="h" for="ch" forName="dot5" refType="userD"/>
                  <dgm:constr type="ctrX" for="ch" forName="dot6" refType="w" fact="0.4912"/>
                  <dgm:constr type="ctrY" for="ch" forName="dot6" refType="h" fact="0.7255"/>
                  <dgm:constr type="w" for="ch" forName="dot6" refType="userD"/>
                  <dgm:constr type="h" for="ch" forName="dot6" refType="userD"/>
                  <dgm:constr type="ctrX" for="ch" forName="dot7" refType="w" fact="0.5074"/>
                  <dgm:constr type="ctrY" for="ch" forName="dot7" refType="h" fact="0.7454"/>
                  <dgm:constr type="w" for="ch" forName="dot7" refType="userD"/>
                  <dgm:constr type="h" for="ch" forName="dot7" refType="userD"/>
                  <dgm:constr type="ctrX" for="ch" forName="dot8" refType="w" fact="0.4164"/>
                  <dgm:constr type="ctrY" for="ch" forName="dot8" refType="h" fact="0.6026"/>
                  <dgm:constr type="w" for="ch" forName="dot8" refType="userD"/>
                  <dgm:constr type="h" for="ch" forName="dot8" refType="userD"/>
                  <dgm:constr type="ctrX" for="ch" forName="dot9" refType="w" fact="0.3629"/>
                  <dgm:constr type="ctrY" for="ch" forName="dot9" refType="h" fact="0.4632"/>
                  <dgm:constr type="w" for="ch" forName="dot9" refType="userD"/>
                  <dgm:constr type="h" for="ch" forName="dot9" refType="userD"/>
                  <dgm:constr type="ctrX" for="ch" forName="dot10" refType="w" fact="0.3299"/>
                  <dgm:constr type="ctrY" for="ch" forName="dot10" refType="h" fact="0.3187"/>
                  <dgm:constr type="w" for="ch" forName="dot10" refType="userD"/>
                  <dgm:constr type="h" for="ch" forName="dot10" refType="userD"/>
                  <dgm:constr type="ctrX" for="ch" forName="dot11" refType="w" fact="0.3147"/>
                  <dgm:constr type="ctrY" for="ch" forName="dot11" refType="h" fact="0.1763"/>
                  <dgm:constr type="w" for="ch" forName="dot11" refType="userD"/>
                  <dgm:constr type="h" for="ch" forName="dot11" refType="userD"/>
                  <dgm:constr type="ctrX" for="ch" forName="dotArrow1" refType="w" fact="0.3373"/>
                  <dgm:constr type="ctrY" for="ch" forName="dotArrow1" refType="h" fact="-0.0099"/>
                  <dgm:constr type="w" for="ch" forName="dotArrow1" refType="userD"/>
                  <dgm:constr type="h" for="ch" forName="dotArrow1" refType="userD"/>
                  <dgm:constr type="ctrX" for="ch" forName="dotArrow2" refType="w" fact="0.3227"/>
                  <dgm:constr type="ctrY" for="ch" forName="dotArrow2" refType="h" fact="-0.0239"/>
                  <dgm:constr type="w" for="ch" forName="dotArrow2" refType="userD"/>
                  <dgm:constr type="h" for="ch" forName="dotArrow2" refType="userD"/>
                  <dgm:constr type="ctrX" for="ch" forName="dotArrow3" refType="w" fact="0.3081"/>
                  <dgm:constr type="ctrY" for="ch" forName="dotArrow3" refType="h" fact="-0.0378"/>
                  <dgm:constr type="w" for="ch" forName="dotArrow3" refType="userD"/>
                  <dgm:constr type="h" for="ch" forName="dotArrow3" refType="userD"/>
                  <dgm:constr type="ctrX" for="ch" forName="dotArrow4" refType="w" fact="0.2935"/>
                  <dgm:constr type="ctrY" for="ch" forName="dotArrow4" refType="h" fact="-0.0239"/>
                  <dgm:constr type="w" for="ch" forName="dotArrow4" refType="userD"/>
                  <dgm:constr type="h" for="ch" forName="dotArrow4" refType="userD"/>
                  <dgm:constr type="ctrX" for="ch" forName="dotArrow5" refType="w" fact="0.2788"/>
                  <dgm:constr type="ctrY" for="ch" forName="dotArrow5" refType="h" fact="-0.0099"/>
                  <dgm:constr type="w" for="ch" forName="dotArrow5" refType="userD"/>
                  <dgm:constr type="h" for="ch" forName="dotArrow5" refType="userD"/>
                  <dgm:constr type="ctrX" for="ch" forName="dotArrow6" refType="w" fact="0.3081"/>
                  <dgm:constr type="ctrY" for="ch" forName="dotArrow6" refType="h" fact="-0.0084"/>
                  <dgm:constr type="w" for="ch" forName="dotArrow6" refType="userD"/>
                  <dgm:constr type="h" for="ch" forName="dotArrow6" refType="userD"/>
                  <dgm:constr type="ctrX" for="ch" forName="dotArrow7" refType="w" fact="0.3081"/>
                  <dgm:constr type="ctrY" for="ch" forName="dotArrow7" refType="h" fact="0.0211"/>
                  <dgm:constr type="w" for="ch" forName="dotArrow7" refType="userD"/>
                  <dgm:constr type="h" for="ch" forName="dotArrow7" refType="userD"/>
                  <dgm:constr type="r" for="ch" forName="parTx1" refType="w" fact="0.7444"/>
                  <dgm:constr type="t" for="ch" forName="parTx1" refType="h" fact="0.8856"/>
                  <dgm:constr type="w" for="ch" forName="parTx1" refType="w" fact="0.2101"/>
                  <dgm:constr type="h" for="ch" forName="parTx1" refType="h" fact="0.0704"/>
                  <dgm:constr type="ctrX" for="ch" forName="picture1" refType="w" fact="0.754"/>
                  <dgm:constr type="ctrY" for="ch" forName="picture1" refType="h" fact="0.8769"/>
                  <dgm:constr type="w" for="ch" forName="picture1" refType="w" fact="0.0974"/>
                  <dgm:constr type="h" for="ch" forName="picture1" refType="h" fact="0.1218"/>
                  <dgm:constr type="r" for="ch" forName="desTx1" refType="l" refFor="ch" refForName="parTx1"/>
                  <dgm:constr type="l" for="ch" forName="desTx1"/>
                  <dgm:constr type="t" for="ch" forName="desTx1" refType="t" refFor="ch" refForName="parTx1"/>
                  <dgm:constr type="h" for="ch" forName="desTx1" refType="h" refFor="ch" refForName="parTx1"/>
                  <dgm:constr type="r" for="ch" forName="parTx2" refType="w" fact="0.5465"/>
                  <dgm:constr type="t" for="ch" forName="parTx2" refType="h" fact="0.7956"/>
                  <dgm:constr type="w" for="ch" forName="parTx2" refType="w" fact="0.2101"/>
                  <dgm:constr type="h" for="ch" forName="parTx2" refType="h" fact="0.0704"/>
                  <dgm:constr type="ctrX" for="ch" forName="picture2" refType="w" fact="0.5561"/>
                  <dgm:constr type="ctrY" for="ch" forName="picture2" refType="h" fact="0.787"/>
                  <dgm:constr type="w" for="ch" forName="picture2" refType="w" fact="0.0974"/>
                  <dgm:constr type="h" for="ch" forName="picture2" refType="h" fact="0.1218"/>
                  <dgm:constr type="r" for="ch" forName="desTx2" refType="l" refFor="ch" refForName="parTx2"/>
                  <dgm:constr type="l" for="ch" forName="desTx2"/>
                  <dgm:constr type="t" for="ch" forName="desTx2" refType="t" refFor="ch" refForName="parTx2"/>
                  <dgm:constr type="h" for="ch" forName="desTx2" refType="h" refFor="ch" refForName="parTx2"/>
                  <dgm:constr type="r" for="ch" forName="parTx3" refType="w" fact="0.4489"/>
                  <dgm:constr type="t" for="ch" forName="parTx3" refType="h" fact="0.673"/>
                  <dgm:constr type="w" for="ch" forName="parTx3" refType="w" fact="0.2101"/>
                  <dgm:constr type="h" for="ch" forName="parTx3" refType="h" fact="0.0704"/>
                  <dgm:constr type="ctrX" for="ch" forName="picture3" refType="w" fact="0.4585"/>
                  <dgm:constr type="ctrY" for="ch" forName="picture3" refType="h" fact="0.6644"/>
                  <dgm:constr type="w" for="ch" forName="picture3" refType="w" fact="0.0974"/>
                  <dgm:constr type="h" for="ch" forName="picture3" refType="h" fact="0.1218"/>
                  <dgm:constr type="r" for="ch" forName="desTx3" refType="l" refFor="ch" refForName="parTx3"/>
                  <dgm:constr type="l" for="ch" forName="desTx3"/>
                  <dgm:constr type="t" for="ch" forName="desTx3" refType="t" refFor="ch" refForName="parTx3"/>
                  <dgm:constr type="h" for="ch" forName="desTx3" refType="h" refFor="ch" refForName="parTx3"/>
                  <dgm:constr type="r" for="ch" forName="parTx4" refType="w" fact="0.3868"/>
                  <dgm:constr type="t" for="ch" forName="parTx4" refType="h" fact="0.538"/>
                  <dgm:constr type="w" for="ch" forName="parTx4" refType="w" fact="0.2101"/>
                  <dgm:constr type="h" for="ch" forName="parTx4" refType="h" fact="0.0704"/>
                  <dgm:constr type="ctrX" for="ch" forName="picture4" refType="w" fact="0.3963"/>
                  <dgm:constr type="ctrY" for="ch" forName="picture4" refType="h" fact="0.5294"/>
                  <dgm:constr type="w" for="ch" forName="picture4" refType="w" fact="0.0974"/>
                  <dgm:constr type="h" for="ch" forName="picture4" refType="h" fact="0.1218"/>
                  <dgm:constr type="r" for="ch" forName="desTx4" refType="l" refFor="ch" refForName="parTx4"/>
                  <dgm:constr type="l" for="ch" forName="desTx4"/>
                  <dgm:constr type="t" for="ch" forName="desTx4" refType="t" refFor="ch" refForName="parTx4"/>
                  <dgm:constr type="h" for="ch" forName="desTx4" refType="h" refFor="ch" refForName="parTx4"/>
                  <dgm:constr type="r" for="ch" forName="parTx5" refType="w" fact="0.3424"/>
                  <dgm:constr type="t" for="ch" forName="parTx5" refType="h" fact="0.3951"/>
                  <dgm:constr type="w" for="ch" forName="parTx5" refType="w" fact="0.2101"/>
                  <dgm:constr type="h" for="ch" forName="parTx5" refType="h" fact="0.0704"/>
                  <dgm:constr type="ctrX" for="ch" forName="picture5" refType="w" fact="0.352"/>
                  <dgm:constr type="ctrY" for="ch" forName="picture5" refType="h" fact="0.3864"/>
                  <dgm:constr type="w" for="ch" forName="picture5" refType="w" fact="0.0974"/>
                  <dgm:constr type="h" for="ch" forName="picture5" refType="h" fact="0.1218"/>
                  <dgm:constr type="r" for="ch" forName="desTx5" refType="l" refFor="ch" refForName="parTx5"/>
                  <dgm:constr type="l" for="ch" forName="desTx5"/>
                  <dgm:constr type="t" for="ch" forName="desTx5" refType="t" refFor="ch" refForName="parTx5"/>
                  <dgm:constr type="h" for="ch" forName="desTx5" refType="h" refFor="ch" refForName="parTx5"/>
                  <dgm:constr type="r" for="ch" forName="parTx6" refType="w" fact="0.3172"/>
                  <dgm:constr type="t" for="ch" forName="parTx6" refType="h" fact="0.2531"/>
                  <dgm:constr type="w" for="ch" forName="parTx6" refType="w" fact="0.2101"/>
                  <dgm:constr type="h" for="ch" forName="parTx6" refType="h" fact="0.0704"/>
                  <dgm:constr type="ctrX" for="ch" forName="picture6" refType="w" fact="0.3267"/>
                  <dgm:constr type="ctrY" for="ch" forName="picture6" refType="h" fact="0.2444"/>
                  <dgm:constr type="w" for="ch" forName="picture6" refType="w" fact="0.0974"/>
                  <dgm:constr type="h" for="ch" forName="picture6" refType="h" fact="0.1218"/>
                  <dgm:constr type="r" for="ch" forName="desTx6" refType="l" refFor="ch" refForName="parTx6"/>
                  <dgm:constr type="l" for="ch" forName="desTx6"/>
                  <dgm:constr type="t" for="ch" forName="desTx6" refType="t" refFor="ch" refForName="parTx6"/>
                  <dgm:constr type="h" for="ch" forName="desTx6" refType="h" refFor="ch" refForName="parTx6"/>
                  <dgm:constr type="r" for="ch" forName="parTx7" refType="w" fact="0.3034"/>
                  <dgm:constr type="t" for="ch" forName="parTx7" refType="h" fact="0.1162"/>
                  <dgm:constr type="w" for="ch" forName="parTx7" refType="w" fact="0.2101"/>
                  <dgm:constr type="h" for="ch" forName="parTx7" refType="h" fact="0.0704"/>
                  <dgm:constr type="ctrX" for="ch" forName="picture7" refType="w" fact="0.3129"/>
                  <dgm:constr type="ctrY" for="ch" forName="picture7" refType="h" fact="0.1075"/>
                  <dgm:constr type="w" for="ch" forName="picture7" refType="w" fact="0.0974"/>
                  <dgm:constr type="h" for="ch" forName="picture7" refType="h" fact="0.1218"/>
                  <dgm:constr type="r" for="ch" forName="desTx7" refType="l" refFor="ch" refForName="parTx7"/>
                  <dgm:constr type="l" for="ch" forName="desTx7"/>
                  <dgm:constr type="t" for="ch" forName="desTx7" refType="t" refFor="ch" refForName="parTx7"/>
                  <dgm:constr type="h" for="ch" forName="desTx7" refType="h" refFor="ch" refForName="parTx7"/>
                </dgm:constrLst>
              </dgm:if>
              <dgm:else name="Name71">
                <dgm:alg type="composite">
                  <dgm:param type="ar" val="1.096"/>
                </dgm:alg>
                <dgm:constrLst>
                  <dgm:constr type="primFontSz" for="ch" forName="parTx1" op="equ" val="65"/>
                  <dgm:constr type="primFontSz" for="ch" forName="parTx2" refType="primFontSz" refFor="ch" refForName="parTx1" op="equ"/>
                  <dgm:constr type="primFontSz" for="ch" forName="parTx3" refType="primFontSz" refFor="ch" refForName="parTx1" op="equ"/>
                  <dgm:constr type="primFontSz" for="ch" forName="parTx4" refType="primFontSz" refFor="ch" refForName="parTx1" op="equ"/>
                  <dgm:constr type="primFontSz" for="ch" forName="parTx5" refType="primFontSz" refFor="ch" refForName="parTx1" op="equ"/>
                  <dgm:constr type="primFontSz" for="ch" forName="parTx6" refType="primFontSz" refFor="ch" refForName="parTx1" op="equ"/>
                  <dgm:constr type="primFontSz" for="ch" forName="parTx7" refType="primFontSz" refFor="ch" refForName="parTx1" op="equ"/>
                  <dgm:constr type="userD" refType="w" fact="0.0111"/>
                  <dgm:constr type="ctrX" for="ch" forName="dot1" refType="w" fact="0.5541"/>
                  <dgm:constr type="ctrY" for="ch" forName="dot1" refType="h" fact="0.8342"/>
                  <dgm:constr type="w" for="ch" forName="dot1" refType="userD"/>
                  <dgm:constr type="h" for="ch" forName="dot1" refType="userD"/>
                  <dgm:constr type="ctrX" for="ch" forName="dot2" refType="w" fact="0.5756"/>
                  <dgm:constr type="ctrY" for="ch" forName="dot2" refType="h" fact="0.8448"/>
                  <dgm:constr type="w" for="ch" forName="dot2" refType="userD"/>
                  <dgm:constr type="h" for="ch" forName="dot2" refType="userD"/>
                  <dgm:constr type="ctrX" for="ch" forName="dot3" refType="w" fact="0.5974"/>
                  <dgm:constr type="ctrY" for="ch" forName="dot3" refType="h" fact="0.8539"/>
                  <dgm:constr type="w" for="ch" forName="dot3" refType="userD"/>
                  <dgm:constr type="h" for="ch" forName="dot3" refType="userD"/>
                  <dgm:constr type="ctrX" for="ch" forName="dot4" refType="w" fact="0.6194"/>
                  <dgm:constr type="ctrY" for="ch" forName="dot4" refType="h" fact="0.8615"/>
                  <dgm:constr type="w" for="ch" forName="dot4" refType="userD"/>
                  <dgm:constr type="h" for="ch" forName="dot4" refType="userD"/>
                  <dgm:constr type="ctrX" for="ch" forName="dot5" refType="w" fact="0.6416"/>
                  <dgm:constr type="ctrY" for="ch" forName="dot5" refType="h" fact="0.8676"/>
                  <dgm:constr type="w" for="ch" forName="dot5" refType="userD"/>
                  <dgm:constr type="h" for="ch" forName="dot5" refType="userD"/>
                  <dgm:constr type="ctrX" for="ch" forName="dot6" refType="w" fact="0.4197"/>
                  <dgm:constr type="ctrY" for="ch" forName="dot6" refType="h" fact="0.7255"/>
                  <dgm:constr type="w" for="ch" forName="dot6" refType="userD"/>
                  <dgm:constr type="h" for="ch" forName="dot6" refType="userD"/>
                  <dgm:constr type="ctrX" for="ch" forName="dot7" refType="w" fact="0.4382"/>
                  <dgm:constr type="ctrY" for="ch" forName="dot7" refType="h" fact="0.7454"/>
                  <dgm:constr type="w" for="ch" forName="dot7" refType="userD"/>
                  <dgm:constr type="h" for="ch" forName="dot7" refType="userD"/>
                  <dgm:constr type="ctrX" for="ch" forName="dot8" refType="w" fact="0.3344"/>
                  <dgm:constr type="ctrY" for="ch" forName="dot8" refType="h" fact="0.6026"/>
                  <dgm:constr type="w" for="ch" forName="dot8" refType="userD"/>
                  <dgm:constr type="h" for="ch" forName="dot8" refType="userD"/>
                  <dgm:constr type="ctrX" for="ch" forName="dot9" refType="w" fact="0.2734"/>
                  <dgm:constr type="ctrY" for="ch" forName="dot9" refType="h" fact="0.4632"/>
                  <dgm:constr type="w" for="ch" forName="dot9" refType="userD"/>
                  <dgm:constr type="h" for="ch" forName="dot9" refType="userD"/>
                  <dgm:constr type="ctrX" for="ch" forName="dot10" refType="w" fact="0.2357"/>
                  <dgm:constr type="ctrY" for="ch" forName="dot10" refType="h" fact="0.3187"/>
                  <dgm:constr type="w" for="ch" forName="dot10" refType="userD"/>
                  <dgm:constr type="h" for="ch" forName="dot10" refType="userD"/>
                  <dgm:constr type="ctrX" for="ch" forName="dot11" refType="w" fact="0.2184"/>
                  <dgm:constr type="ctrY" for="ch" forName="dot11" refType="h" fact="0.1763"/>
                  <dgm:constr type="w" for="ch" forName="dot11" refType="userD"/>
                  <dgm:constr type="h" for="ch" forName="dot11" refType="userD"/>
                  <dgm:constr type="ctrX" for="ch" forName="dotArrow1" refType="w" fact="0.2442"/>
                  <dgm:constr type="ctrY" for="ch" forName="dotArrow1" refType="h" fact="-0.0099"/>
                  <dgm:constr type="w" for="ch" forName="dotArrow1" refType="userD"/>
                  <dgm:constr type="h" for="ch" forName="dotArrow1" refType="userD"/>
                  <dgm:constr type="ctrX" for="ch" forName="dotArrow2" refType="w" fact="0.2275"/>
                  <dgm:constr type="ctrY" for="ch" forName="dotArrow2" refType="h" fact="-0.0239"/>
                  <dgm:constr type="w" for="ch" forName="dotArrow2" refType="userD"/>
                  <dgm:constr type="h" for="ch" forName="dotArrow2" refType="userD"/>
                  <dgm:constr type="ctrX" for="ch" forName="dotArrow3" refType="w" fact="0.2108"/>
                  <dgm:constr type="ctrY" for="ch" forName="dotArrow3" refType="h" fact="-0.0378"/>
                  <dgm:constr type="w" for="ch" forName="dotArrow3" refType="userD"/>
                  <dgm:constr type="h" for="ch" forName="dotArrow3" refType="userD"/>
                  <dgm:constr type="ctrX" for="ch" forName="dotArrow4" refType="w" fact="0.1942"/>
                  <dgm:constr type="ctrY" for="ch" forName="dotArrow4" refType="h" fact="-0.0239"/>
                  <dgm:constr type="w" for="ch" forName="dotArrow4" refType="userD"/>
                  <dgm:constr type="h" for="ch" forName="dotArrow4" refType="userD"/>
                  <dgm:constr type="ctrX" for="ch" forName="dotArrow5" refType="w" fact="0.1775"/>
                  <dgm:constr type="ctrY" for="ch" forName="dotArrow5" refType="h" fact="-0.0099"/>
                  <dgm:constr type="w" for="ch" forName="dotArrow5" refType="userD"/>
                  <dgm:constr type="h" for="ch" forName="dotArrow5" refType="userD"/>
                  <dgm:constr type="ctrX" for="ch" forName="dotArrow6" refType="w" fact="0.2108"/>
                  <dgm:constr type="ctrY" for="ch" forName="dotArrow6" refType="h" fact="-0.0084"/>
                  <dgm:constr type="w" for="ch" forName="dotArrow6" refType="userD"/>
                  <dgm:constr type="h" for="ch" forName="dotArrow6" refType="userD"/>
                  <dgm:constr type="ctrX" for="ch" forName="dotArrow7" refType="w" fact="0.2108"/>
                  <dgm:constr type="ctrY" for="ch" forName="dotArrow7" refType="h" fact="0.0211"/>
                  <dgm:constr type="w" for="ch" forName="dotArrow7" refType="userD"/>
                  <dgm:constr type="h" for="ch" forName="dotArrow7" refType="userD"/>
                  <dgm:constr type="r" for="ch" forName="parTx1" refType="w" fact="0.7085"/>
                  <dgm:constr type="t" for="ch" forName="parTx1" refType="h" fact="0.8845"/>
                  <dgm:constr type="w" for="ch" forName="parTx1" refType="w" fact="0.2396"/>
                  <dgm:constr type="h" for="ch" forName="parTx1" refType="h" fact="0.0704"/>
                  <dgm:constr type="ctrX" for="ch" forName="picture1" refType="w" fact="0.7194"/>
                  <dgm:constr type="ctrY" for="ch" forName="picture1" refType="h" fact="0.8769"/>
                  <dgm:constr type="w" for="ch" forName="picture1" refType="w" fact="0.1111"/>
                  <dgm:constr type="h" for="ch" forName="picture1" refType="h" fact="0.1218"/>
                  <dgm:constr type="r" for="ch" forName="parTx2" refType="w" fact="0.4828"/>
                  <dgm:constr type="t" for="ch" forName="parTx2" refType="h" fact="0.7946"/>
                  <dgm:constr type="w" for="ch" forName="parTx2" refType="w" fact="0.2396"/>
                  <dgm:constr type="h" for="ch" forName="parTx2" refType="h" fact="0.0704"/>
                  <dgm:constr type="ctrX" for="ch" forName="picture2" refType="w" fact="0.4937"/>
                  <dgm:constr type="ctrY" for="ch" forName="picture2" refType="h" fact="0.787"/>
                  <dgm:constr type="w" for="ch" forName="picture2" refType="w" fact="0.1111"/>
                  <dgm:constr type="h" for="ch" forName="picture2" refType="h" fact="0.1218"/>
                  <dgm:constr type="r" for="ch" forName="parTx3" refType="w" fact="0.3715"/>
                  <dgm:constr type="t" for="ch" forName="parTx3" refType="h" fact="0.672"/>
                  <dgm:constr type="w" for="ch" forName="parTx3" refType="w" fact="0.2396"/>
                  <dgm:constr type="h" for="ch" forName="parTx3" refType="h" fact="0.0704"/>
                  <dgm:constr type="ctrX" for="ch" forName="picture3" refType="w" fact="0.3824"/>
                  <dgm:constr type="ctrY" for="ch" forName="picture3" refType="h" fact="0.6644"/>
                  <dgm:constr type="w" for="ch" forName="picture3" refType="w" fact="0.1111"/>
                  <dgm:constr type="h" for="ch" forName="picture3" refType="h" fact="0.1218"/>
                  <dgm:constr type="r" for="ch" forName="parTx4" refType="w" fact="0.3006"/>
                  <dgm:constr type="t" for="ch" forName="parTx4" refType="h" fact="0.5369"/>
                  <dgm:constr type="w" for="ch" forName="parTx4" refType="w" fact="0.2396"/>
                  <dgm:constr type="h" for="ch" forName="parTx4" refType="h" fact="0.0704"/>
                  <dgm:constr type="ctrX" for="ch" forName="picture4" refType="w" fact="0.3115"/>
                  <dgm:constr type="ctrY" for="ch" forName="picture4" refType="h" fact="0.5294"/>
                  <dgm:constr type="w" for="ch" forName="picture4" refType="w" fact="0.1111"/>
                  <dgm:constr type="h" for="ch" forName="picture4" refType="h" fact="0.1218"/>
                  <dgm:constr type="r" for="ch" forName="parTx5" refType="w" fact="0.25"/>
                  <dgm:constr type="t" for="ch" forName="parTx5" refType="h" fact="0.394"/>
                  <dgm:constr type="w" for="ch" forName="parTx5" refType="w" fact="0.2396"/>
                  <dgm:constr type="h" for="ch" forName="parTx5" refType="h" fact="0.0704"/>
                  <dgm:constr type="ctrX" for="ch" forName="picture5" refType="w" fact="0.2609"/>
                  <dgm:constr type="ctrY" for="ch" forName="picture5" refType="h" fact="0.3864"/>
                  <dgm:constr type="w" for="ch" forName="picture5" refType="w" fact="0.1111"/>
                  <dgm:constr type="h" for="ch" forName="picture5" refType="h" fact="0.1218"/>
                  <dgm:constr type="r" for="ch" forName="parTx6" refType="w" fact="0.2212"/>
                  <dgm:constr type="t" for="ch" forName="parTx6" refType="h" fact="0.252"/>
                  <dgm:constr type="w" for="ch" forName="parTx6" refType="w" fact="0.2396"/>
                  <dgm:constr type="h" for="ch" forName="parTx6" refType="h" fact="0.0704"/>
                  <dgm:constr type="ctrX" for="ch" forName="picture6" refType="w" fact="0.2321"/>
                  <dgm:constr type="ctrY" for="ch" forName="picture6" refType="h" fact="0.2444"/>
                  <dgm:constr type="w" for="ch" forName="picture6" refType="w" fact="0.1111"/>
                  <dgm:constr type="h" for="ch" forName="picture6" refType="h" fact="0.1218"/>
                  <dgm:constr type="r" for="ch" forName="parTx7" refType="w" fact="0.2055"/>
                  <dgm:constr type="t" for="ch" forName="parTx7" refType="h" fact="0.1151"/>
                  <dgm:constr type="w" for="ch" forName="parTx7" refType="w" fact="0.2396"/>
                  <dgm:constr type="h" for="ch" forName="parTx7" refType="h" fact="0.0704"/>
                  <dgm:constr type="ctrX" for="ch" forName="picture7" refType="w" fact="0.2164"/>
                  <dgm:constr type="ctrY" for="ch" forName="picture7" refType="h" fact="0.1075"/>
                  <dgm:constr type="w" for="ch" forName="picture7" refType="w" fact="0.1111"/>
                  <dgm:constr type="h" for="ch" forName="picture7" refType="h" fact="0.1218"/>
                </dgm:constrLst>
              </dgm:else>
            </dgm:choose>
          </dgm:else>
        </dgm:choose>
      </dgm:else>
    </dgm:choose>
    <dgm:forEach name="wrapper" axis="self" ptType="parTrans">
      <dgm:forEach name="wrapper2" axis="self" ptType="sibTrans" st="2">
        <dgm:forEach name="imageRepeat" axis="self">
          <dgm:layoutNode name="imageRepeatNode" styleLbl="fgImgPlace1">
            <dgm:alg type="sp"/>
            <dgm:shape xmlns:r="http://schemas.openxmlformats.org/officeDocument/2006/relationships" type="ellipse" r:blip="" blipPhldr="1">
              <dgm:adjLst/>
            </dgm:shape>
            <dgm:presOf axis="self"/>
          </dgm:layoutNode>
        </dgm:forEach>
      </dgm:forEach>
    </dgm:forEach>
    <dgm:choose name="Name72">
      <dgm:if name="Name73" axis="ch" ptType="node" func="cnt" op="gte" val="2">
        <dgm:layoutNode name="dot1" styleLbl="alignNode1">
          <dgm:alg type="sp"/>
          <dgm:shape xmlns:r="http://schemas.openxmlformats.org/officeDocument/2006/relationships" type="ellipse" r:blip="">
            <dgm:adjLst/>
          </dgm:shape>
          <dgm:presOf/>
        </dgm:layoutNode>
        <dgm:layoutNode name="dot2" styleLbl="alignNode1">
          <dgm:alg type="sp"/>
          <dgm:shape xmlns:r="http://schemas.openxmlformats.org/officeDocument/2006/relationships" type="ellipse" r:blip="">
            <dgm:adjLst/>
          </dgm:shape>
          <dgm:presOf/>
        </dgm:layoutNode>
        <dgm:layoutNode name="dot3" styleLbl="alignNode1">
          <dgm:alg type="sp"/>
          <dgm:shape xmlns:r="http://schemas.openxmlformats.org/officeDocument/2006/relationships" type="ellipse" r:blip="">
            <dgm:adjLst/>
          </dgm:shape>
          <dgm:presOf/>
        </dgm:layoutNode>
      </dgm:if>
      <dgm:else name="Name74"/>
    </dgm:choose>
    <dgm:choose name="Name75">
      <dgm:if name="Name76" axis="ch" ptType="node" func="cnt" op="gte" val="3">
        <dgm:layoutNode name="dot4" styleLbl="alignNode1">
          <dgm:alg type="sp"/>
          <dgm:shape xmlns:r="http://schemas.openxmlformats.org/officeDocument/2006/relationships" type="ellipse" r:blip="">
            <dgm:adjLst/>
          </dgm:shape>
          <dgm:presOf/>
        </dgm:layoutNode>
        <dgm:layoutNode name="dot5" styleLbl="alignNode1">
          <dgm:alg type="sp"/>
          <dgm:shape xmlns:r="http://schemas.openxmlformats.org/officeDocument/2006/relationships" type="ellipse" r:blip="">
            <dgm:adjLst/>
          </dgm:shape>
          <dgm:presOf/>
        </dgm:layoutNode>
      </dgm:if>
      <dgm:else name="Name77"/>
    </dgm:choose>
    <dgm:choose name="Name78">
      <dgm:if name="Name79" axis="ch" ptType="node" func="cnt" op="gte" val="4">
        <dgm:layoutNode name="dot6" styleLbl="alignNode1">
          <dgm:alg type="sp"/>
          <dgm:shape xmlns:r="http://schemas.openxmlformats.org/officeDocument/2006/relationships" type="ellipse" r:blip="">
            <dgm:adjLst/>
          </dgm:shape>
          <dgm:presOf/>
        </dgm:layoutNode>
      </dgm:if>
      <dgm:else name="Name80"/>
    </dgm:choose>
    <dgm:choose name="Name81">
      <dgm:if name="Name82" axis="ch" ptType="node" func="cnt" op="gte" val="5">
        <dgm:layoutNode name="dot7" styleLbl="alignNode1">
          <dgm:alg type="sp"/>
          <dgm:shape xmlns:r="http://schemas.openxmlformats.org/officeDocument/2006/relationships" type="ellipse" r:blip="">
            <dgm:adjLst/>
          </dgm:shape>
          <dgm:presOf/>
        </dgm:layoutNode>
        <dgm:layoutNode name="dot8" styleLbl="alignNode1">
          <dgm:alg type="sp"/>
          <dgm:shape xmlns:r="http://schemas.openxmlformats.org/officeDocument/2006/relationships" type="ellipse" r:blip="">
            <dgm:adjLst/>
          </dgm:shape>
          <dgm:presOf/>
        </dgm:layoutNode>
      </dgm:if>
      <dgm:else name="Name83"/>
    </dgm:choose>
    <dgm:choose name="Name84">
      <dgm:if name="Name85" axis="ch" ptType="node" func="cnt" op="gte" val="6">
        <dgm:layoutNode name="dot9" styleLbl="alignNode1">
          <dgm:alg type="sp"/>
          <dgm:shape xmlns:r="http://schemas.openxmlformats.org/officeDocument/2006/relationships" type="ellipse" r:blip="">
            <dgm:adjLst/>
          </dgm:shape>
          <dgm:presOf/>
        </dgm:layoutNode>
        <dgm:layoutNode name="dot10" styleLbl="alignNode1">
          <dgm:alg type="sp"/>
          <dgm:shape xmlns:r="http://schemas.openxmlformats.org/officeDocument/2006/relationships" type="ellipse" r:blip="">
            <dgm:adjLst/>
          </dgm:shape>
          <dgm:presOf/>
        </dgm:layoutNode>
      </dgm:if>
      <dgm:else name="Name86"/>
    </dgm:choose>
    <dgm:choose name="Name87">
      <dgm:if name="Name88" axis="ch" ptType="node" func="cnt" op="gte" val="7">
        <dgm:layoutNode name="dot11" styleLbl="alignNode1">
          <dgm:alg type="sp"/>
          <dgm:shape xmlns:r="http://schemas.openxmlformats.org/officeDocument/2006/relationships" type="ellipse" r:blip="">
            <dgm:adjLst/>
          </dgm:shape>
          <dgm:presOf/>
        </dgm:layoutNode>
      </dgm:if>
      <dgm:else name="Name89"/>
    </dgm:choose>
    <dgm:choose name="Name90">
      <dgm:if name="Name91" axis="ch" ptType="node" func="cnt" op="gte" val="2">
        <dgm:layoutNode name="dotArrow1" styleLbl="alignNode1">
          <dgm:alg type="sp"/>
          <dgm:shape xmlns:r="http://schemas.openxmlformats.org/officeDocument/2006/relationships" type="ellipse" r:blip="">
            <dgm:adjLst/>
          </dgm:shape>
          <dgm:presOf/>
        </dgm:layoutNode>
        <dgm:layoutNode name="dotArrow2" styleLbl="alignNode1">
          <dgm:alg type="sp"/>
          <dgm:shape xmlns:r="http://schemas.openxmlformats.org/officeDocument/2006/relationships" type="ellipse" r:blip="">
            <dgm:adjLst/>
          </dgm:shape>
          <dgm:presOf/>
        </dgm:layoutNode>
        <dgm:layoutNode name="dotArrow3" styleLbl="alignNode1">
          <dgm:alg type="sp"/>
          <dgm:shape xmlns:r="http://schemas.openxmlformats.org/officeDocument/2006/relationships" type="ellipse" r:blip="">
            <dgm:adjLst/>
          </dgm:shape>
          <dgm:presOf/>
        </dgm:layoutNode>
        <dgm:layoutNode name="dotArrow4" styleLbl="alignNode1">
          <dgm:alg type="sp"/>
          <dgm:shape xmlns:r="http://schemas.openxmlformats.org/officeDocument/2006/relationships" type="ellipse" r:blip="">
            <dgm:adjLst/>
          </dgm:shape>
          <dgm:presOf/>
        </dgm:layoutNode>
        <dgm:layoutNode name="dotArrow5" styleLbl="alignNode1">
          <dgm:alg type="sp"/>
          <dgm:shape xmlns:r="http://schemas.openxmlformats.org/officeDocument/2006/relationships" type="ellipse" r:blip="">
            <dgm:adjLst/>
          </dgm:shape>
          <dgm:presOf/>
        </dgm:layoutNode>
        <dgm:layoutNode name="dotArrow6" styleLbl="alignNode1">
          <dgm:alg type="sp"/>
          <dgm:shape xmlns:r="http://schemas.openxmlformats.org/officeDocument/2006/relationships" type="ellipse" r:blip="">
            <dgm:adjLst/>
          </dgm:shape>
          <dgm:presOf/>
        </dgm:layoutNode>
        <dgm:layoutNode name="dotArrow7" styleLbl="alignNode1">
          <dgm:alg type="sp"/>
          <dgm:shape xmlns:r="http://schemas.openxmlformats.org/officeDocument/2006/relationships" type="ellipse" r:blip="">
            <dgm:adjLst/>
          </dgm:shape>
          <dgm:presOf/>
        </dgm:layoutNode>
      </dgm:if>
      <dgm:else name="Name92"/>
    </dgm:choose>
    <dgm:forEach name="Name93" axis="ch" ptType="node" cnt="1">
      <dgm:layoutNode name="parTx1">
        <dgm:choose name="Name94">
          <dgm:if name="Name95" func="var" arg="dir" op="equ" val="norm">
            <dgm:alg type="tx">
              <dgm:param type="parTxLTRAlign" val="l"/>
              <dgm:param type="parTxRTLAlign" val="r"/>
            </dgm:alg>
          </dgm:if>
          <dgm:else name="Name96">
            <dgm:alg type="tx">
              <dgm:param type="parTxLTRAlign" val="r"/>
              <dgm:param type="parTxRTLAlign" val="l"/>
            </dgm:alg>
          </dgm:else>
        </dgm:choose>
        <dgm:shape xmlns:r="http://schemas.openxmlformats.org/officeDocument/2006/relationships" type="roundRect" r:blip="">
          <dgm:adjLst/>
        </dgm:shape>
        <dgm:presOf axis="self" ptType="node"/>
        <dgm:choose name="Name97">
          <dgm:if name="Name98" func="var" arg="dir" op="equ" val="norm">
            <dgm:constrLst>
              <dgm:constr type="lMarg" refType="w" fact="0.6"/>
              <dgm:constr type="rMarg" refType="primFontSz" fact="0.3"/>
              <dgm:constr type="tMarg" refType="primFontSz" fact="0.3"/>
              <dgm:constr type="bMarg" refType="primFontSz" fact="0.3"/>
            </dgm:constrLst>
          </dgm:if>
          <dgm:else name="Name99">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00">
        <dgm:if name="Name101" axis="ch" ptType="node" func="cnt" op="gte" val="1">
          <dgm:layoutNode name="desTx1" styleLbl="revTx">
            <dgm:varLst>
              <dgm:bulletEnabled val="1"/>
            </dgm:varLst>
            <dgm:choose name="Name102">
              <dgm:if name="Name103" func="var" arg="dir" op="equ" val="norm">
                <dgm:choose name="Name104">
                  <dgm:if name="Name105" axis="ch" ptType="node" func="cnt" op="gte" val="2">
                    <dgm:alg type="tx">
                      <dgm:param type="parTxLTRAlign" val="l"/>
                      <dgm:param type="parTxRTLAlign" val="l"/>
                      <dgm:param type="stBulletLvl" val="1"/>
                    </dgm:alg>
                  </dgm:if>
                  <dgm:else name="Name106">
                    <dgm:alg type="tx">
                      <dgm:param type="parTxLTRAlign" val="l"/>
                      <dgm:param type="parTxRTLAlign" val="l"/>
                    </dgm:alg>
                  </dgm:else>
                </dgm:choose>
              </dgm:if>
              <dgm:else name="Name107">
                <dgm:choose name="Name108">
                  <dgm:if name="Name109" axis="ch" ptType="node" func="cnt" op="gte" val="2">
                    <dgm:alg type="tx">
                      <dgm:param type="parTxLTRAlign" val="r"/>
                      <dgm:param type="parTxRTLAlign" val="r"/>
                      <dgm:param type="shpTxLTRAlignCh" val="r"/>
                      <dgm:param type="shpTxRTLAlignCh" val="r"/>
                      <dgm:param type="stBulletLvl" val="1"/>
                    </dgm:alg>
                  </dgm:if>
                  <dgm:else name="Name110">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11"/>
      </dgm:choose>
    </dgm:forEach>
    <dgm:forEach name="Name112" axis="ch" ptType="sibTrans" hideLastTrans="0" cnt="1">
      <dgm:layoutNode name="picture1">
        <dgm:alg type="sp"/>
        <dgm:shape xmlns:r="http://schemas.openxmlformats.org/officeDocument/2006/relationships" r:blip="">
          <dgm:adjLst/>
        </dgm:shape>
        <dgm:presOf/>
        <dgm:constrLst/>
        <dgm:forEach name="Name113" ref="imageRepeat"/>
      </dgm:layoutNode>
    </dgm:forEach>
    <dgm:forEach name="Name114" axis="ch" ptType="node" st="2" cnt="1">
      <dgm:layoutNode name="parTx2">
        <dgm:choose name="Name115">
          <dgm:if name="Name116" func="var" arg="dir" op="equ" val="norm">
            <dgm:alg type="tx">
              <dgm:param type="parTxLTRAlign" val="l"/>
              <dgm:param type="parTxRTLAlign" val="r"/>
            </dgm:alg>
          </dgm:if>
          <dgm:else name="Name117">
            <dgm:alg type="tx">
              <dgm:param type="parTxLTRAlign" val="r"/>
              <dgm:param type="parTxRTLAlign" val="l"/>
            </dgm:alg>
          </dgm:else>
        </dgm:choose>
        <dgm:shape xmlns:r="http://schemas.openxmlformats.org/officeDocument/2006/relationships" type="roundRect" r:blip="">
          <dgm:adjLst/>
        </dgm:shape>
        <dgm:presOf axis="self" ptType="node"/>
        <dgm:choose name="Name118">
          <dgm:if name="Name119" func="var" arg="dir" op="equ" val="norm">
            <dgm:constrLst>
              <dgm:constr type="lMarg" refType="w" fact="0.6"/>
              <dgm:constr type="rMarg" refType="primFontSz" fact="0.3"/>
              <dgm:constr type="tMarg" refType="primFontSz" fact="0.3"/>
              <dgm:constr type="bMarg" refType="primFontSz" fact="0.3"/>
            </dgm:constrLst>
          </dgm:if>
          <dgm:else name="Name120">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21">
        <dgm:if name="Name122" axis="ch" ptType="node" func="cnt" op="gte" val="1">
          <dgm:layoutNode name="desTx2" styleLbl="revTx">
            <dgm:varLst>
              <dgm:bulletEnabled val="1"/>
            </dgm:varLst>
            <dgm:choose name="Name123">
              <dgm:if name="Name124" func="var" arg="dir" op="equ" val="norm">
                <dgm:choose name="Name125">
                  <dgm:if name="Name126" axis="ch" ptType="node" func="cnt" op="gte" val="2">
                    <dgm:alg type="tx">
                      <dgm:param type="parTxLTRAlign" val="l"/>
                      <dgm:param type="parTxRTLAlign" val="l"/>
                      <dgm:param type="stBulletLvl" val="1"/>
                    </dgm:alg>
                  </dgm:if>
                  <dgm:else name="Name127">
                    <dgm:alg type="tx">
                      <dgm:param type="parTxLTRAlign" val="l"/>
                      <dgm:param type="parTxRTLAlign" val="l"/>
                    </dgm:alg>
                  </dgm:else>
                </dgm:choose>
              </dgm:if>
              <dgm:else name="Name128">
                <dgm:choose name="Name129">
                  <dgm:if name="Name130" axis="ch" ptType="node" func="cnt" op="gte" val="2">
                    <dgm:alg type="tx">
                      <dgm:param type="parTxLTRAlign" val="r"/>
                      <dgm:param type="parTxRTLAlign" val="r"/>
                      <dgm:param type="shpTxLTRAlignCh" val="r"/>
                      <dgm:param type="shpTxRTLAlignCh" val="r"/>
                      <dgm:param type="stBulletLvl" val="1"/>
                    </dgm:alg>
                  </dgm:if>
                  <dgm:else name="Name131">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32"/>
      </dgm:choose>
    </dgm:forEach>
    <dgm:forEach name="Name133" axis="ch" ptType="sibTrans" hideLastTrans="0" st="2" cnt="1">
      <dgm:layoutNode name="picture2">
        <dgm:alg type="sp"/>
        <dgm:shape xmlns:r="http://schemas.openxmlformats.org/officeDocument/2006/relationships" r:blip="">
          <dgm:adjLst/>
        </dgm:shape>
        <dgm:presOf/>
        <dgm:constrLst/>
        <dgm:forEach name="Name134" ref="imageRepeat"/>
      </dgm:layoutNode>
    </dgm:forEach>
    <dgm:forEach name="Name135" axis="ch" ptType="node" st="3" cnt="1">
      <dgm:layoutNode name="parTx3">
        <dgm:choose name="Name136">
          <dgm:if name="Name137" func="var" arg="dir" op="equ" val="norm">
            <dgm:alg type="tx">
              <dgm:param type="parTxLTRAlign" val="l"/>
              <dgm:param type="parTxRTLAlign" val="r"/>
            </dgm:alg>
          </dgm:if>
          <dgm:else name="Name138">
            <dgm:alg type="tx">
              <dgm:param type="parTxLTRAlign" val="r"/>
              <dgm:param type="parTxRTLAlign" val="l"/>
            </dgm:alg>
          </dgm:else>
        </dgm:choose>
        <dgm:shape xmlns:r="http://schemas.openxmlformats.org/officeDocument/2006/relationships" type="roundRect" r:blip="">
          <dgm:adjLst/>
        </dgm:shape>
        <dgm:presOf axis="self" ptType="node"/>
        <dgm:choose name="Name139">
          <dgm:if name="Name140" func="var" arg="dir" op="equ" val="norm">
            <dgm:constrLst>
              <dgm:constr type="lMarg" refType="w" fact="0.6"/>
              <dgm:constr type="rMarg" refType="primFontSz" fact="0.3"/>
              <dgm:constr type="tMarg" refType="primFontSz" fact="0.3"/>
              <dgm:constr type="bMarg" refType="primFontSz" fact="0.3"/>
            </dgm:constrLst>
          </dgm:if>
          <dgm:else name="Name141">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42">
        <dgm:if name="Name143" axis="ch" ptType="node" func="cnt" op="gte" val="1">
          <dgm:layoutNode name="desTx3" styleLbl="revTx">
            <dgm:varLst>
              <dgm:bulletEnabled val="1"/>
            </dgm:varLst>
            <dgm:choose name="Name144">
              <dgm:if name="Name145" func="var" arg="dir" op="equ" val="norm">
                <dgm:choose name="Name146">
                  <dgm:if name="Name147" axis="ch" ptType="node" func="cnt" op="gte" val="2">
                    <dgm:alg type="tx">
                      <dgm:param type="parTxLTRAlign" val="l"/>
                      <dgm:param type="parTxRTLAlign" val="l"/>
                      <dgm:param type="stBulletLvl" val="1"/>
                    </dgm:alg>
                  </dgm:if>
                  <dgm:else name="Name148">
                    <dgm:alg type="tx">
                      <dgm:param type="parTxLTRAlign" val="l"/>
                      <dgm:param type="parTxRTLAlign" val="l"/>
                    </dgm:alg>
                  </dgm:else>
                </dgm:choose>
              </dgm:if>
              <dgm:else name="Name149">
                <dgm:choose name="Name150">
                  <dgm:if name="Name151" axis="ch" ptType="node" func="cnt" op="gte" val="2">
                    <dgm:alg type="tx">
                      <dgm:param type="parTxLTRAlign" val="r"/>
                      <dgm:param type="parTxRTLAlign" val="r"/>
                      <dgm:param type="shpTxLTRAlignCh" val="r"/>
                      <dgm:param type="shpTxRTLAlignCh" val="r"/>
                      <dgm:param type="stBulletLvl" val="1"/>
                    </dgm:alg>
                  </dgm:if>
                  <dgm:else name="Name152">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53"/>
      </dgm:choose>
    </dgm:forEach>
    <dgm:forEach name="Name154" axis="ch" ptType="sibTrans" hideLastTrans="0" st="3" cnt="1">
      <dgm:layoutNode name="picture3">
        <dgm:alg type="sp"/>
        <dgm:shape xmlns:r="http://schemas.openxmlformats.org/officeDocument/2006/relationships" r:blip="">
          <dgm:adjLst/>
        </dgm:shape>
        <dgm:presOf/>
        <dgm:constrLst/>
        <dgm:forEach name="Name155" ref="imageRepeat"/>
      </dgm:layoutNode>
    </dgm:forEach>
    <dgm:forEach name="Name156" axis="ch" ptType="node" st="4" cnt="1">
      <dgm:layoutNode name="parTx4">
        <dgm:choose name="Name157">
          <dgm:if name="Name158" func="var" arg="dir" op="equ" val="norm">
            <dgm:alg type="tx">
              <dgm:param type="parTxLTRAlign" val="l"/>
              <dgm:param type="parTxRTLAlign" val="r"/>
            </dgm:alg>
          </dgm:if>
          <dgm:else name="Name159">
            <dgm:alg type="tx">
              <dgm:param type="parTxLTRAlign" val="r"/>
              <dgm:param type="parTxRTLAlign" val="l"/>
            </dgm:alg>
          </dgm:else>
        </dgm:choose>
        <dgm:shape xmlns:r="http://schemas.openxmlformats.org/officeDocument/2006/relationships" type="roundRect" r:blip="">
          <dgm:adjLst/>
        </dgm:shape>
        <dgm:presOf axis="self" ptType="node"/>
        <dgm:choose name="Name160">
          <dgm:if name="Name161" func="var" arg="dir" op="equ" val="norm">
            <dgm:constrLst>
              <dgm:constr type="lMarg" refType="w" fact="0.6"/>
              <dgm:constr type="rMarg" refType="primFontSz" fact="0.3"/>
              <dgm:constr type="tMarg" refType="primFontSz" fact="0.3"/>
              <dgm:constr type="bMarg" refType="primFontSz" fact="0.3"/>
            </dgm:constrLst>
          </dgm:if>
          <dgm:else name="Name162">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63">
        <dgm:if name="Name164" axis="ch" ptType="node" func="cnt" op="gte" val="1">
          <dgm:layoutNode name="desTx4" styleLbl="revTx">
            <dgm:varLst>
              <dgm:bulletEnabled val="1"/>
            </dgm:varLst>
            <dgm:choose name="Name165">
              <dgm:if name="Name166" func="var" arg="dir" op="equ" val="norm">
                <dgm:choose name="Name167">
                  <dgm:if name="Name168" axis="ch" ptType="node" func="cnt" op="gte" val="2">
                    <dgm:alg type="tx">
                      <dgm:param type="parTxLTRAlign" val="l"/>
                      <dgm:param type="parTxRTLAlign" val="l"/>
                      <dgm:param type="stBulletLvl" val="1"/>
                    </dgm:alg>
                  </dgm:if>
                  <dgm:else name="Name169">
                    <dgm:alg type="tx">
                      <dgm:param type="parTxLTRAlign" val="l"/>
                      <dgm:param type="parTxRTLAlign" val="l"/>
                    </dgm:alg>
                  </dgm:else>
                </dgm:choose>
              </dgm:if>
              <dgm:else name="Name170">
                <dgm:choose name="Name171">
                  <dgm:if name="Name172" axis="ch" ptType="node" func="cnt" op="gte" val="2">
                    <dgm:alg type="tx">
                      <dgm:param type="parTxLTRAlign" val="r"/>
                      <dgm:param type="parTxRTLAlign" val="r"/>
                      <dgm:param type="shpTxLTRAlignCh" val="r"/>
                      <dgm:param type="shpTxRTLAlignCh" val="r"/>
                      <dgm:param type="stBulletLvl" val="1"/>
                    </dgm:alg>
                  </dgm:if>
                  <dgm:else name="Name173">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74"/>
      </dgm:choose>
    </dgm:forEach>
    <dgm:forEach name="Name175" axis="ch" ptType="sibTrans" hideLastTrans="0" st="4" cnt="1">
      <dgm:layoutNode name="picture4">
        <dgm:alg type="sp"/>
        <dgm:shape xmlns:r="http://schemas.openxmlformats.org/officeDocument/2006/relationships" r:blip="">
          <dgm:adjLst/>
        </dgm:shape>
        <dgm:presOf/>
        <dgm:constrLst/>
        <dgm:forEach name="Name176" ref="imageRepeat"/>
      </dgm:layoutNode>
    </dgm:forEach>
    <dgm:forEach name="Name177" axis="ch" ptType="node" st="5" cnt="1">
      <dgm:layoutNode name="parTx5">
        <dgm:choose name="Name178">
          <dgm:if name="Name179" func="var" arg="dir" op="equ" val="norm">
            <dgm:alg type="tx">
              <dgm:param type="parTxLTRAlign" val="l"/>
              <dgm:param type="parTxRTLAlign" val="r"/>
            </dgm:alg>
          </dgm:if>
          <dgm:else name="Name180">
            <dgm:alg type="tx">
              <dgm:param type="parTxLTRAlign" val="r"/>
              <dgm:param type="parTxRTLAlign" val="l"/>
            </dgm:alg>
          </dgm:else>
        </dgm:choose>
        <dgm:shape xmlns:r="http://schemas.openxmlformats.org/officeDocument/2006/relationships" type="roundRect" r:blip="">
          <dgm:adjLst/>
        </dgm:shape>
        <dgm:presOf axis="self" ptType="node"/>
        <dgm:choose name="Name181">
          <dgm:if name="Name182" func="var" arg="dir" op="equ" val="norm">
            <dgm:constrLst>
              <dgm:constr type="lMarg" refType="w" fact="0.6"/>
              <dgm:constr type="rMarg" refType="primFontSz" fact="0.3"/>
              <dgm:constr type="tMarg" refType="primFontSz" fact="0.3"/>
              <dgm:constr type="bMarg" refType="primFontSz" fact="0.3"/>
            </dgm:constrLst>
          </dgm:if>
          <dgm:else name="Name183">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184">
        <dgm:if name="Name185" axis="ch" ptType="node" func="cnt" op="gte" val="1">
          <dgm:layoutNode name="desTx5" styleLbl="revTx">
            <dgm:varLst>
              <dgm:bulletEnabled val="1"/>
            </dgm:varLst>
            <dgm:choose name="Name186">
              <dgm:if name="Name187" func="var" arg="dir" op="equ" val="norm">
                <dgm:choose name="Name188">
                  <dgm:if name="Name189" axis="ch" ptType="node" func="cnt" op="gte" val="2">
                    <dgm:alg type="tx">
                      <dgm:param type="parTxLTRAlign" val="l"/>
                      <dgm:param type="parTxRTLAlign" val="l"/>
                      <dgm:param type="stBulletLvl" val="1"/>
                    </dgm:alg>
                  </dgm:if>
                  <dgm:else name="Name190">
                    <dgm:alg type="tx">
                      <dgm:param type="parTxLTRAlign" val="l"/>
                      <dgm:param type="parTxRTLAlign" val="l"/>
                    </dgm:alg>
                  </dgm:else>
                </dgm:choose>
              </dgm:if>
              <dgm:else name="Name191">
                <dgm:choose name="Name192">
                  <dgm:if name="Name193" axis="ch" ptType="node" func="cnt" op="gte" val="2">
                    <dgm:alg type="tx">
                      <dgm:param type="parTxLTRAlign" val="r"/>
                      <dgm:param type="parTxRTLAlign" val="r"/>
                      <dgm:param type="shpTxLTRAlignCh" val="r"/>
                      <dgm:param type="shpTxRTLAlignCh" val="r"/>
                      <dgm:param type="stBulletLvl" val="1"/>
                    </dgm:alg>
                  </dgm:if>
                  <dgm:else name="Name194">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195"/>
      </dgm:choose>
    </dgm:forEach>
    <dgm:forEach name="Name196" axis="ch" ptType="sibTrans" hideLastTrans="0" st="5" cnt="1">
      <dgm:layoutNode name="picture5">
        <dgm:alg type="sp"/>
        <dgm:shape xmlns:r="http://schemas.openxmlformats.org/officeDocument/2006/relationships" r:blip="">
          <dgm:adjLst/>
        </dgm:shape>
        <dgm:presOf/>
        <dgm:constrLst/>
        <dgm:forEach name="Name197" ref="imageRepeat"/>
      </dgm:layoutNode>
    </dgm:forEach>
    <dgm:forEach name="Name198" axis="ch" ptType="node" st="6" cnt="1">
      <dgm:layoutNode name="parTx6">
        <dgm:choose name="Name199">
          <dgm:if name="Name200" func="var" arg="dir" op="equ" val="norm">
            <dgm:alg type="tx">
              <dgm:param type="parTxLTRAlign" val="l"/>
              <dgm:param type="parTxRTLAlign" val="r"/>
            </dgm:alg>
          </dgm:if>
          <dgm:else name="Name201">
            <dgm:alg type="tx">
              <dgm:param type="parTxLTRAlign" val="r"/>
              <dgm:param type="parTxRTLAlign" val="l"/>
            </dgm:alg>
          </dgm:else>
        </dgm:choose>
        <dgm:shape xmlns:r="http://schemas.openxmlformats.org/officeDocument/2006/relationships" type="roundRect" r:blip="">
          <dgm:adjLst/>
        </dgm:shape>
        <dgm:presOf axis="self" ptType="node"/>
        <dgm:choose name="Name202">
          <dgm:if name="Name203" func="var" arg="dir" op="equ" val="norm">
            <dgm:constrLst>
              <dgm:constr type="lMarg" refType="w" fact="0.6"/>
              <dgm:constr type="rMarg" refType="primFontSz" fact="0.3"/>
              <dgm:constr type="tMarg" refType="primFontSz" fact="0.3"/>
              <dgm:constr type="bMarg" refType="primFontSz" fact="0.3"/>
            </dgm:constrLst>
          </dgm:if>
          <dgm:else name="Name204">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05">
        <dgm:if name="Name206" axis="ch" ptType="node" func="cnt" op="gte" val="1">
          <dgm:layoutNode name="desTx6" styleLbl="revTx">
            <dgm:varLst>
              <dgm:bulletEnabled val="1"/>
            </dgm:varLst>
            <dgm:choose name="Name207">
              <dgm:if name="Name208" func="var" arg="dir" op="equ" val="norm">
                <dgm:choose name="Name209">
                  <dgm:if name="Name210" axis="ch" ptType="node" func="cnt" op="gte" val="2">
                    <dgm:alg type="tx">
                      <dgm:param type="parTxLTRAlign" val="l"/>
                      <dgm:param type="parTxRTLAlign" val="l"/>
                      <dgm:param type="stBulletLvl" val="1"/>
                    </dgm:alg>
                  </dgm:if>
                  <dgm:else name="Name211">
                    <dgm:alg type="tx">
                      <dgm:param type="parTxLTRAlign" val="l"/>
                      <dgm:param type="parTxRTLAlign" val="l"/>
                    </dgm:alg>
                  </dgm:else>
                </dgm:choose>
              </dgm:if>
              <dgm:else name="Name212">
                <dgm:choose name="Name213">
                  <dgm:if name="Name214" axis="ch" ptType="node" func="cnt" op="gte" val="2">
                    <dgm:alg type="tx">
                      <dgm:param type="parTxLTRAlign" val="r"/>
                      <dgm:param type="parTxRTLAlign" val="r"/>
                      <dgm:param type="shpTxLTRAlignCh" val="r"/>
                      <dgm:param type="shpTxRTLAlignCh" val="r"/>
                      <dgm:param type="stBulletLvl" val="1"/>
                    </dgm:alg>
                  </dgm:if>
                  <dgm:else name="Name215">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16"/>
      </dgm:choose>
    </dgm:forEach>
    <dgm:forEach name="Name217" axis="ch" ptType="sibTrans" hideLastTrans="0" st="6" cnt="1">
      <dgm:layoutNode name="picture6">
        <dgm:alg type="sp"/>
        <dgm:shape xmlns:r="http://schemas.openxmlformats.org/officeDocument/2006/relationships" r:blip="">
          <dgm:adjLst/>
        </dgm:shape>
        <dgm:presOf/>
        <dgm:constrLst/>
        <dgm:forEach name="Name218" ref="imageRepeat"/>
      </dgm:layoutNode>
    </dgm:forEach>
    <dgm:forEach name="Name219" axis="ch" ptType="node" st="7" cnt="1">
      <dgm:layoutNode name="parTx7">
        <dgm:choose name="Name220">
          <dgm:if name="Name221" func="var" arg="dir" op="equ" val="norm">
            <dgm:alg type="tx">
              <dgm:param type="parTxLTRAlign" val="l"/>
              <dgm:param type="parTxRTLAlign" val="r"/>
            </dgm:alg>
          </dgm:if>
          <dgm:else name="Name222">
            <dgm:alg type="tx">
              <dgm:param type="parTxLTRAlign" val="r"/>
              <dgm:param type="parTxRTLAlign" val="l"/>
            </dgm:alg>
          </dgm:else>
        </dgm:choose>
        <dgm:shape xmlns:r="http://schemas.openxmlformats.org/officeDocument/2006/relationships" type="roundRect" r:blip="">
          <dgm:adjLst/>
        </dgm:shape>
        <dgm:presOf axis="self" ptType="node"/>
        <dgm:choose name="Name223">
          <dgm:if name="Name224" func="var" arg="dir" op="equ" val="norm">
            <dgm:constrLst>
              <dgm:constr type="lMarg" refType="w" fact="0.6"/>
              <dgm:constr type="rMarg" refType="primFontSz" fact="0.3"/>
              <dgm:constr type="tMarg" refType="primFontSz" fact="0.3"/>
              <dgm:constr type="bMarg" refType="primFontSz" fact="0.3"/>
            </dgm:constrLst>
          </dgm:if>
          <dgm:else name="Name225">
            <dgm:constrLst>
              <dgm:constr type="rMarg" refType="w" fact="0.6"/>
              <dgm:constr type="lMarg" refType="primFontSz" fact="0.3"/>
              <dgm:constr type="tMarg" refType="primFontSz" fact="0.3"/>
              <dgm:constr type="bMarg" refType="primFontSz" fact="0.3"/>
            </dgm:constrLst>
          </dgm:else>
        </dgm:choose>
        <dgm:ruleLst>
          <dgm:rule type="primFontSz" val="5" fact="NaN" max="NaN"/>
        </dgm:ruleLst>
      </dgm:layoutNode>
      <dgm:choose name="Name226">
        <dgm:if name="Name227" axis="ch" ptType="node" func="cnt" op="gte" val="1">
          <dgm:layoutNode name="desTx7" styleLbl="revTx">
            <dgm:varLst>
              <dgm:bulletEnabled val="1"/>
            </dgm:varLst>
            <dgm:choose name="Name228">
              <dgm:if name="Name229" func="var" arg="dir" op="equ" val="norm">
                <dgm:choose name="Name230">
                  <dgm:if name="Name231" axis="ch" ptType="node" func="cnt" op="gte" val="2">
                    <dgm:alg type="tx">
                      <dgm:param type="parTxLTRAlign" val="l"/>
                      <dgm:param type="parTxRTLAlign" val="l"/>
                      <dgm:param type="stBulletLvl" val="1"/>
                    </dgm:alg>
                  </dgm:if>
                  <dgm:else name="Name232">
                    <dgm:alg type="tx">
                      <dgm:param type="parTxLTRAlign" val="l"/>
                      <dgm:param type="parTxRTLAlign" val="l"/>
                    </dgm:alg>
                  </dgm:else>
                </dgm:choose>
              </dgm:if>
              <dgm:else name="Name233">
                <dgm:choose name="Name234">
                  <dgm:if name="Name235" axis="ch" ptType="node" func="cnt" op="gte" val="2">
                    <dgm:alg type="tx">
                      <dgm:param type="parTxLTRAlign" val="r"/>
                      <dgm:param type="parTxRTLAlign" val="r"/>
                      <dgm:param type="shpTxLTRAlignCh" val="r"/>
                      <dgm:param type="shpTxRTLAlignCh" val="r"/>
                      <dgm:param type="stBulletLvl" val="1"/>
                    </dgm:alg>
                  </dgm:if>
                  <dgm:else name="Name236">
                    <dgm:alg type="tx">
                      <dgm:param type="parTxLTRAlign" val="r"/>
                      <dgm:param type="parTxRTLAlign" val="r"/>
                      <dgm:param type="shpTxLTRAlignCh" val="r"/>
                      <dgm:param type="shpTxRTLAlignCh" val="r"/>
                    </dgm:alg>
                  </dgm:else>
                </dgm:choose>
              </dgm:else>
            </dgm:choose>
            <dgm:shape xmlns:r="http://schemas.openxmlformats.org/officeDocument/2006/relationships" type="rect" r:blip="">
              <dgm:adjLst/>
            </dgm:shape>
            <dgm:presOf axis="des" ptType="node"/>
            <dgm:constrLst>
              <dgm:constr type="rMarg" refType="primFontSz" fact="0.2"/>
              <dgm:constr type="tMarg" refType="primFontSz" fact="0.2"/>
              <dgm:constr type="bMarg" refType="primFontSz" fact="0.2"/>
            </dgm:constrLst>
            <dgm:ruleLst>
              <dgm:rule type="primFontSz" val="5" fact="NaN" max="NaN"/>
            </dgm:ruleLst>
          </dgm:layoutNode>
        </dgm:if>
        <dgm:else name="Name237"/>
      </dgm:choose>
    </dgm:forEach>
    <dgm:forEach name="Name238" axis="ch" ptType="sibTrans" hideLastTrans="0" st="7" cnt="1">
      <dgm:layoutNode name="picture7">
        <dgm:alg type="sp"/>
        <dgm:shape xmlns:r="http://schemas.openxmlformats.org/officeDocument/2006/relationships" r:blip="">
          <dgm:adjLst/>
        </dgm:shape>
        <dgm:presOf/>
        <dgm:constrLst/>
        <dgm:forEach name="Name239" ref="imageRepeat"/>
      </dgm:layoutNode>
    </dgm:forEach>
  </dgm:layoutNode>
</dgm:layoutDef>
</file>

<file path=ppt/diagrams/layout3.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69051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AB08BF4-ACE6-9943-AFBC-0E03144A4B56}" type="datetimeFigureOut">
              <a:t>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EC859A-5609-E44D-A2E5-50FAA3A6E458}" type="slidenum">
              <a:t>‹#›</a:t>
            </a:fld>
            <a:endParaRPr lang="en-US"/>
          </a:p>
        </p:txBody>
      </p:sp>
      <p:sp>
        <p:nvSpPr>
          <p:cNvPr id="8" name="Espace réservé de l'en-tête 7"/>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Tree>
    <p:extLst>
      <p:ext uri="{BB962C8B-B14F-4D97-AF65-F5344CB8AC3E}">
        <p14:creationId xmlns:p14="http://schemas.microsoft.com/office/powerpoint/2010/main" val="15897832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2.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6.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ianphi.org/whoweare/leadership/bio/koplan.html" TargetMode="External"/><Relationship Id="rId2" Type="http://schemas.openxmlformats.org/officeDocument/2006/relationships/slide" Target="../slides/slide8.xml"/><Relationship Id="rId1" Type="http://schemas.openxmlformats.org/officeDocument/2006/relationships/notesMaster" Target="../notesMasters/notesMaster1.xml"/><Relationship Id="rId5" Type="http://schemas.openxmlformats.org/officeDocument/2006/relationships/hyperlink" Target="http://ianphi.org/membercountries/memberinformation/finland.html" TargetMode="External"/><Relationship Id="rId4" Type="http://schemas.openxmlformats.org/officeDocument/2006/relationships/hyperlink" Target="http://www.ianphi.org/whoweare/leadership/bio/puska.html" TargetMode="Externa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2</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195740148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err="1"/>
              <a:t>Ccccc</a:t>
            </a:r>
            <a:r>
              <a:rPr lang="en-TT" dirty="0"/>
              <a:t> Caribbean community climate change centre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426CE6-1463-41CE-84FD-45CB3B49D79E}"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T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5717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EU/CARIFORUM Project</a:t>
            </a:r>
            <a:r>
              <a:rPr lang="en-LC"/>
              <a:t>: </a:t>
            </a:r>
            <a:r>
              <a:rPr lang="en-US"/>
              <a:t>Strengthening Climate Resilient Health Systems in the Caribbean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Caribbean Action Plan on Health and Climate Change was approved in 2019 by Ministers of health, Environment, and Climate Change. The aim of the plan is to protect the health of the Caribbean population from the adverse effects of Climate Change</a:t>
            </a:r>
            <a:r>
              <a:rPr lang="en-LC">
                <a:effectLst/>
              </a:rPr>
              <a:t> </a:t>
            </a:r>
          </a:p>
          <a:p>
            <a:pPr lvl="1">
              <a:buFont typeface="Arial" panose="020B0604020202020204" pitchFamily="34" charset="0"/>
              <a:buChar char="•"/>
            </a:pPr>
            <a:r>
              <a:rPr lang="en-US"/>
              <a:t>4 pillars are </a:t>
            </a:r>
            <a:endParaRPr lang="en-LC"/>
          </a:p>
          <a:p>
            <a:pPr marL="457200" indent="-457200">
              <a:buFont typeface="+mj-lt"/>
              <a:buAutoNum type="arabicPeriod"/>
            </a:pPr>
            <a:r>
              <a:rPr lang="en-US" sz="1800"/>
              <a:t>Empowerment</a:t>
            </a:r>
            <a:endParaRPr lang="en-LC" sz="1800"/>
          </a:p>
          <a:p>
            <a:pPr marL="457200" indent="-457200">
              <a:buFont typeface="+mj-lt"/>
              <a:buAutoNum type="arabicPeriod"/>
            </a:pPr>
            <a:r>
              <a:rPr lang="en-US" sz="1800"/>
              <a:t>Evidence</a:t>
            </a:r>
            <a:endParaRPr lang="en-LC" sz="1800"/>
          </a:p>
          <a:p>
            <a:pPr marL="457200" indent="-457200">
              <a:buFont typeface="+mj-lt"/>
              <a:buAutoNum type="arabicPeriod"/>
            </a:pPr>
            <a:r>
              <a:rPr lang="en-US" sz="1800"/>
              <a:t>Resources</a:t>
            </a:r>
          </a:p>
          <a:p>
            <a:pPr marL="457200" indent="-457200">
              <a:buFont typeface="+mj-lt"/>
              <a:buAutoNum type="arabicPeriod"/>
            </a:pPr>
            <a:r>
              <a:rPr lang="en-US" sz="1800"/>
              <a:t>Implementation</a:t>
            </a:r>
            <a:endParaRPr lang="en-LC" sz="1800"/>
          </a:p>
          <a:p>
            <a:pPr marL="0" indent="0">
              <a:lnSpc>
                <a:spcPct val="100000"/>
              </a:lnSpc>
              <a:spcAft>
                <a:spcPts val="800"/>
              </a:spcAft>
              <a:buNone/>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Critical actions under this Plan include:</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Build regional partnerships to address climate change and health including civil society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Support growth of regional network of experts and research institutions as PAHO/WHO Collaborating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for climate change and health, data management and sharing of best practices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institutional capacity to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analyse</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climate change and health data through Health Impact Assessment (HIA) and other tools to assess health co-benefits of mitigation interventions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Implement regional public health communication, awareness and advocacy campaigns on climate change and health issues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Develop regional early warning systems for climate sensitive diseases and conditions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regional technical capacity for preparation, management and implementation of multi-country projects on climate change and health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C"/>
          </a:p>
          <a:p>
            <a:endParaRPr lang="en-LC"/>
          </a:p>
        </p:txBody>
      </p:sp>
      <p:sp>
        <p:nvSpPr>
          <p:cNvPr id="4" name="Slide Number Placeholder 3"/>
          <p:cNvSpPr>
            <a:spLocks noGrp="1"/>
          </p:cNvSpPr>
          <p:nvPr>
            <p:ph type="sldNum" sz="quarter" idx="5"/>
          </p:nvPr>
        </p:nvSpPr>
        <p:spPr/>
        <p:txBody>
          <a:bodyPr/>
          <a:lstStyle/>
          <a:p>
            <a:fld id="{DA42182F-8B15-4E39-B99A-A7369C9DD082}" type="slidenum">
              <a:rPr lang="en-TT" smtClean="0"/>
              <a:t>13</a:t>
            </a:fld>
            <a:endParaRPr lang="en-TT"/>
          </a:p>
        </p:txBody>
      </p:sp>
    </p:spTree>
    <p:extLst>
      <p:ext uri="{BB962C8B-B14F-4D97-AF65-F5344CB8AC3E}">
        <p14:creationId xmlns:p14="http://schemas.microsoft.com/office/powerpoint/2010/main" val="18286388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EU/CARIFORUM Project</a:t>
            </a:r>
            <a:r>
              <a:rPr lang="en-LC"/>
              <a:t>: </a:t>
            </a:r>
            <a:r>
              <a:rPr lang="en-US"/>
              <a:t>Strengthening Climate Resilient Health Systems in the Caribbean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Caribbean Action Plan on Health and Climate Change was approved in 2019 by Ministers of health, Environment, and Climate Change. The aim of the plan is to protect the health of the Caribbean population from the adverse effects of Climate Change</a:t>
            </a:r>
            <a:r>
              <a:rPr lang="en-LC">
                <a:effectLst/>
              </a:rPr>
              <a:t> </a:t>
            </a:r>
          </a:p>
          <a:p>
            <a:pPr lvl="1">
              <a:buFont typeface="Arial" panose="020B0604020202020204" pitchFamily="34" charset="0"/>
              <a:buChar char="•"/>
            </a:pPr>
            <a:r>
              <a:rPr lang="en-US"/>
              <a:t>4 pillars are </a:t>
            </a:r>
            <a:endParaRPr lang="en-LC"/>
          </a:p>
          <a:p>
            <a:pPr marL="457200" indent="-457200">
              <a:buFont typeface="+mj-lt"/>
              <a:buAutoNum type="arabicPeriod"/>
            </a:pPr>
            <a:r>
              <a:rPr lang="en-US" sz="1800"/>
              <a:t>Empowerment</a:t>
            </a:r>
            <a:endParaRPr lang="en-LC" sz="1800"/>
          </a:p>
          <a:p>
            <a:pPr marL="457200" indent="-457200">
              <a:buFont typeface="+mj-lt"/>
              <a:buAutoNum type="arabicPeriod"/>
            </a:pPr>
            <a:r>
              <a:rPr lang="en-US" sz="1800"/>
              <a:t>Evidence</a:t>
            </a:r>
            <a:endParaRPr lang="en-LC" sz="1800"/>
          </a:p>
          <a:p>
            <a:pPr marL="457200" indent="-457200">
              <a:buFont typeface="+mj-lt"/>
              <a:buAutoNum type="arabicPeriod"/>
            </a:pPr>
            <a:r>
              <a:rPr lang="en-US" sz="1800"/>
              <a:t>Resources</a:t>
            </a:r>
          </a:p>
          <a:p>
            <a:pPr marL="457200" indent="-457200">
              <a:buFont typeface="+mj-lt"/>
              <a:buAutoNum type="arabicPeriod"/>
            </a:pPr>
            <a:r>
              <a:rPr lang="en-US" sz="1800"/>
              <a:t>Implementation</a:t>
            </a:r>
            <a:endParaRPr lang="en-LC" sz="1800"/>
          </a:p>
          <a:p>
            <a:pPr marL="0" indent="0">
              <a:lnSpc>
                <a:spcPct val="100000"/>
              </a:lnSpc>
              <a:spcAft>
                <a:spcPts val="800"/>
              </a:spcAft>
              <a:buNone/>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Critical actions under this Plan include:</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Build regional partnerships to address climate change and health including civil society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Support growth of regional network of experts and research institutions as PAHO/WHO Collaborating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for climate change and health, data management and sharing of best practices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institutional capacity to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analyse</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climate change and health data through Health Impact Assessment (HIA) and other tools to assess health co-benefits of mitigation interventions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Implement regional public health communication, awareness and advocacy campaigns on climate change and health issues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Develop regional early warning systems for climate sensitive diseases and conditions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regional technical capacity for preparation, management and implementation of multi-country projects on climate change and health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C"/>
          </a:p>
          <a:p>
            <a:endParaRPr lang="en-LC"/>
          </a:p>
        </p:txBody>
      </p:sp>
      <p:sp>
        <p:nvSpPr>
          <p:cNvPr id="4" name="Slide Number Placeholder 3"/>
          <p:cNvSpPr>
            <a:spLocks noGrp="1"/>
          </p:cNvSpPr>
          <p:nvPr>
            <p:ph type="sldNum" sz="quarter" idx="5"/>
          </p:nvPr>
        </p:nvSpPr>
        <p:spPr/>
        <p:txBody>
          <a:bodyPr/>
          <a:lstStyle/>
          <a:p>
            <a:fld id="{DA42182F-8B15-4E39-B99A-A7369C9DD082}" type="slidenum">
              <a:rPr lang="en-TT" smtClean="0"/>
              <a:t>14</a:t>
            </a:fld>
            <a:endParaRPr lang="en-TT"/>
          </a:p>
        </p:txBody>
      </p:sp>
    </p:spTree>
    <p:extLst>
      <p:ext uri="{BB962C8B-B14F-4D97-AF65-F5344CB8AC3E}">
        <p14:creationId xmlns:p14="http://schemas.microsoft.com/office/powerpoint/2010/main" val="18286388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8"/>
        <p:cNvGrpSpPr/>
        <p:nvPr/>
      </p:nvGrpSpPr>
      <p:grpSpPr>
        <a:xfrm>
          <a:off x="0" y="0"/>
          <a:ext cx="0" cy="0"/>
          <a:chOff x="0" y="0"/>
          <a:chExt cx="0" cy="0"/>
        </a:xfrm>
      </p:grpSpPr>
      <p:sp>
        <p:nvSpPr>
          <p:cNvPr id="469" name="Google Shape;469;g21581e06eb3_1_19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0" name="Google Shape;470;g21581e06eb3_1_19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7000"/>
              </a:lnSpc>
              <a:spcBef>
                <a:spcPts val="0"/>
              </a:spcBef>
              <a:spcAft>
                <a:spcPts val="0"/>
              </a:spcAft>
              <a:buClr>
                <a:schemeClr val="dk1"/>
              </a:buClr>
              <a:buSzPts val="1200"/>
              <a:buFont typeface="Arial"/>
              <a:buNone/>
            </a:pPr>
            <a:r>
              <a:rPr lang="en-US" dirty="0"/>
              <a:t>The Caribbean Health-Climatic Bulletin is a joint collaboration initiative between CARPHA, PAHO and CIMH. The bulletin relates the upcoming 3 month climate projected outlook to potential  health events related to climate sensitive communicable and non-communicable diseases. This tool allows health practitioners to prepare appropriate health interventions including health promotion messaging to reduce projected morbidity in the population.</a:t>
            </a:r>
            <a:endParaRPr dirty="0"/>
          </a:p>
        </p:txBody>
      </p:sp>
      <p:sp>
        <p:nvSpPr>
          <p:cNvPr id="471" name="Google Shape;471;g21581e06eb3_1_19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15</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EU/CARIFORUM Project</a:t>
            </a:r>
            <a:r>
              <a:rPr lang="en-LC"/>
              <a:t>: </a:t>
            </a:r>
            <a:r>
              <a:rPr lang="en-US"/>
              <a:t>Strengthening Climate Resilient Health Systems in the Caribbean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Caribbean Action Plan on Health and Climate Change was approved in 2019 by Ministers of health, Environment, and Climate Change. The aim of the plan is to protect the health of the Caribbean population from the adverse effects of Climate Change</a:t>
            </a:r>
            <a:r>
              <a:rPr lang="en-LC">
                <a:effectLst/>
              </a:rPr>
              <a:t> </a:t>
            </a:r>
          </a:p>
          <a:p>
            <a:pPr lvl="1">
              <a:buFont typeface="Arial" panose="020B0604020202020204" pitchFamily="34" charset="0"/>
              <a:buChar char="•"/>
            </a:pPr>
            <a:r>
              <a:rPr lang="en-US"/>
              <a:t>4 pillars are </a:t>
            </a:r>
            <a:endParaRPr lang="en-LC"/>
          </a:p>
          <a:p>
            <a:pPr marL="457200" indent="-457200">
              <a:buFont typeface="+mj-lt"/>
              <a:buAutoNum type="arabicPeriod"/>
            </a:pPr>
            <a:r>
              <a:rPr lang="en-US" sz="1800"/>
              <a:t>Empowerment</a:t>
            </a:r>
            <a:endParaRPr lang="en-LC" sz="1800"/>
          </a:p>
          <a:p>
            <a:pPr marL="457200" indent="-457200">
              <a:buFont typeface="+mj-lt"/>
              <a:buAutoNum type="arabicPeriod"/>
            </a:pPr>
            <a:r>
              <a:rPr lang="en-US" sz="1800"/>
              <a:t>Evidence</a:t>
            </a:r>
            <a:endParaRPr lang="en-LC" sz="1800"/>
          </a:p>
          <a:p>
            <a:pPr marL="457200" indent="-457200">
              <a:buFont typeface="+mj-lt"/>
              <a:buAutoNum type="arabicPeriod"/>
            </a:pPr>
            <a:r>
              <a:rPr lang="en-US" sz="1800"/>
              <a:t>Resources</a:t>
            </a:r>
          </a:p>
          <a:p>
            <a:pPr marL="457200" indent="-457200">
              <a:buFont typeface="+mj-lt"/>
              <a:buAutoNum type="arabicPeriod"/>
            </a:pPr>
            <a:r>
              <a:rPr lang="en-US" sz="1800"/>
              <a:t>Implementation</a:t>
            </a:r>
            <a:endParaRPr lang="en-LC" sz="1800"/>
          </a:p>
          <a:p>
            <a:pPr marL="0" indent="0">
              <a:lnSpc>
                <a:spcPct val="100000"/>
              </a:lnSpc>
              <a:spcAft>
                <a:spcPts val="800"/>
              </a:spcAft>
              <a:buNone/>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Critical actions under this Plan include:</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Build regional partnerships to address climate change and health including civil society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Support growth of regional network of experts and research institutions as PAHO/WHO Collaborating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for climate change and health, data management and sharing of best practices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institutional capacity to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analyse</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climate change and health data through Health Impact Assessment (HIA) and other tools to assess health co-benefits of mitigation interventions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Implement regional public health communication, awareness and advocacy campaigns on climate change and health issues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Develop regional early warning systems for climate sensitive diseases and conditions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regional technical capacity for preparation, management and implementation of multi-country projects on climate change and health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C"/>
          </a:p>
          <a:p>
            <a:endParaRPr lang="en-LC"/>
          </a:p>
        </p:txBody>
      </p:sp>
      <p:sp>
        <p:nvSpPr>
          <p:cNvPr id="4" name="Slide Number Placeholder 3"/>
          <p:cNvSpPr>
            <a:spLocks noGrp="1"/>
          </p:cNvSpPr>
          <p:nvPr>
            <p:ph type="sldNum" sz="quarter" idx="5"/>
          </p:nvPr>
        </p:nvSpPr>
        <p:spPr/>
        <p:txBody>
          <a:bodyPr/>
          <a:lstStyle/>
          <a:p>
            <a:fld id="{DA42182F-8B15-4E39-B99A-A7369C9DD082}" type="slidenum">
              <a:rPr lang="en-TT" smtClean="0"/>
              <a:t>16</a:t>
            </a:fld>
            <a:endParaRPr lang="en-TT"/>
          </a:p>
        </p:txBody>
      </p:sp>
    </p:spTree>
    <p:extLst>
      <p:ext uri="{BB962C8B-B14F-4D97-AF65-F5344CB8AC3E}">
        <p14:creationId xmlns:p14="http://schemas.microsoft.com/office/powerpoint/2010/main" val="371986548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t>EU/CARIFORUM Project</a:t>
            </a:r>
            <a:r>
              <a:rPr lang="en-LC"/>
              <a:t>: </a:t>
            </a:r>
            <a:r>
              <a:rPr lang="en-US"/>
              <a:t>Strengthening Climate Resilient Health Systems in the Caribbean</a:t>
            </a:r>
            <a:endParaRPr lang="en-US" sz="1200" kern="1200">
              <a:solidFill>
                <a:schemeClr val="tx1"/>
              </a:solidFill>
              <a:effectLst/>
              <a:latin typeface="+mn-lt"/>
              <a:ea typeface="+mn-ea"/>
              <a:cs typeface="+mn-cs"/>
            </a:endParaRPr>
          </a:p>
          <a:p>
            <a:r>
              <a:rPr lang="en-US" sz="1200" kern="1200">
                <a:solidFill>
                  <a:schemeClr val="tx1"/>
                </a:solidFill>
                <a:effectLst/>
                <a:latin typeface="+mn-lt"/>
                <a:ea typeface="+mn-ea"/>
                <a:cs typeface="+mn-cs"/>
              </a:rPr>
              <a:t>The Caribbean Action Plan on Health and Climate Change was approved in 2019 by Ministers of health, Environment, and Climate Change. The aim of the plan is to protect the health of the Caribbean population from the adverse effects of Climate Change</a:t>
            </a:r>
            <a:r>
              <a:rPr lang="en-LC">
                <a:effectLst/>
              </a:rPr>
              <a:t> </a:t>
            </a:r>
          </a:p>
          <a:p>
            <a:pPr lvl="1">
              <a:buFont typeface="Arial" panose="020B0604020202020204" pitchFamily="34" charset="0"/>
              <a:buChar char="•"/>
            </a:pPr>
            <a:r>
              <a:rPr lang="en-US"/>
              <a:t>4 pillars are </a:t>
            </a:r>
            <a:endParaRPr lang="en-LC"/>
          </a:p>
          <a:p>
            <a:pPr marL="457200" indent="-457200">
              <a:buFont typeface="+mj-lt"/>
              <a:buAutoNum type="arabicPeriod"/>
            </a:pPr>
            <a:r>
              <a:rPr lang="en-US" sz="1800"/>
              <a:t>Empowerment</a:t>
            </a:r>
            <a:endParaRPr lang="en-LC" sz="1800"/>
          </a:p>
          <a:p>
            <a:pPr marL="457200" indent="-457200">
              <a:buFont typeface="+mj-lt"/>
              <a:buAutoNum type="arabicPeriod"/>
            </a:pPr>
            <a:r>
              <a:rPr lang="en-US" sz="1800"/>
              <a:t>Evidence</a:t>
            </a:r>
            <a:endParaRPr lang="en-LC" sz="1800"/>
          </a:p>
          <a:p>
            <a:pPr marL="457200" indent="-457200">
              <a:buFont typeface="+mj-lt"/>
              <a:buAutoNum type="arabicPeriod"/>
            </a:pPr>
            <a:r>
              <a:rPr lang="en-US" sz="1800"/>
              <a:t>Resources</a:t>
            </a:r>
          </a:p>
          <a:p>
            <a:pPr marL="457200" indent="-457200">
              <a:buFont typeface="+mj-lt"/>
              <a:buAutoNum type="arabicPeriod"/>
            </a:pPr>
            <a:r>
              <a:rPr lang="en-US" sz="1800"/>
              <a:t>Implementation</a:t>
            </a:r>
            <a:endParaRPr lang="en-LC" sz="1800"/>
          </a:p>
          <a:p>
            <a:pPr marL="0" indent="0">
              <a:lnSpc>
                <a:spcPct val="100000"/>
              </a:lnSpc>
              <a:spcAft>
                <a:spcPts val="800"/>
              </a:spcAft>
              <a:buNone/>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Critical actions under this Plan include:</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Build regional partnerships to address climate change and health including civil society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Support growth of regional network of experts and research institutions as PAHO/WHO Collaborating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Centres</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for climate change and health, data management and sharing of best practices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institutional capacity to </a:t>
            </a:r>
            <a:r>
              <a:rPr lang="en-US" sz="1200" err="1">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analyse</a:t>
            </a: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 climate change and health data through Health Impact Assessment (HIA) and other tools to assess health co-benefits of mitigation interventions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Implement regional public health communication, awareness and advocacy campaigns on climate change and health issues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Develop regional early warning systems for climate sensitive diseases and conditions</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buFont typeface="Symbol" panose="05050102010706020507" pitchFamily="18" charset="2"/>
              <a:buChar char=""/>
            </a:pPr>
            <a:r>
              <a:rPr lang="en-US"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rPr>
              <a:t>Strengthen regional technical capacity for preparation, management and implementation of multi-country projects on climate change and health </a:t>
            </a:r>
            <a:endParaRPr lang="en-TT" sz="1200">
              <a:solidFill>
                <a:srgbClr val="516373"/>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LC"/>
          </a:p>
          <a:p>
            <a:endParaRPr lang="en-LC"/>
          </a:p>
        </p:txBody>
      </p:sp>
      <p:sp>
        <p:nvSpPr>
          <p:cNvPr id="4" name="Slide Number Placeholder 3"/>
          <p:cNvSpPr>
            <a:spLocks noGrp="1"/>
          </p:cNvSpPr>
          <p:nvPr>
            <p:ph type="sldNum" sz="quarter" idx="5"/>
          </p:nvPr>
        </p:nvSpPr>
        <p:spPr/>
        <p:txBody>
          <a:bodyPr/>
          <a:lstStyle/>
          <a:p>
            <a:fld id="{DA42182F-8B15-4E39-B99A-A7369C9DD082}" type="slidenum">
              <a:rPr lang="en-TT" smtClean="0"/>
              <a:t>17</a:t>
            </a:fld>
            <a:endParaRPr lang="en-TT"/>
          </a:p>
        </p:txBody>
      </p:sp>
    </p:spTree>
    <p:extLst>
      <p:ext uri="{BB962C8B-B14F-4D97-AF65-F5344CB8AC3E}">
        <p14:creationId xmlns:p14="http://schemas.microsoft.com/office/powerpoint/2010/main" val="379514485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38E453-5BE1-D675-EBF7-E2E0C9345FB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A61EE72-7D25-6608-8365-20ED93A3364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B914CBC-E2EF-1686-ECB8-22896C5EFBF6}"/>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a:extLst>
              <a:ext uri="{FF2B5EF4-FFF2-40B4-BE49-F238E27FC236}">
                <a16:creationId xmlns:a16="http://schemas.microsoft.com/office/drawing/2014/main" id="{4938083B-FCA9-8C02-7BF6-A4BA7C1ED2A2}"/>
              </a:ext>
            </a:extLst>
          </p:cNvPr>
          <p:cNvSpPr>
            <a:spLocks noGrp="1"/>
          </p:cNvSpPr>
          <p:nvPr>
            <p:ph type="sldNum" sz="quarter" idx="5"/>
          </p:nvPr>
        </p:nvSpPr>
        <p:spPr/>
        <p:txBody>
          <a:bodyPr/>
          <a:lstStyle/>
          <a:p>
            <a:fld id="{1CEC859A-5609-E44D-A2E5-50FAA3A6E458}" type="slidenum">
              <a:rPr lang="en-US" smtClean="0"/>
              <a:t>18</a:t>
            </a:fld>
            <a:endParaRPr lang="en-US"/>
          </a:p>
        </p:txBody>
      </p:sp>
    </p:spTree>
    <p:extLst>
      <p:ext uri="{BB962C8B-B14F-4D97-AF65-F5344CB8AC3E}">
        <p14:creationId xmlns:p14="http://schemas.microsoft.com/office/powerpoint/2010/main" val="27079107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Within the Caribbean and in the context of Small Island Developing States, climate change and its effects on human lives, nature and the general environment cannot be dismissed. We have seen increases in the average annual air temperatures, rises in sea level, more precipitation in some areas and drought conditions in others, and very clearly an increase in storm frequency and severity, By the end of the century we expect globally anywhere  from a 0.5 to 4 deg C rise in temperatures, further changes in precipitation patterns and rise in sea levels, more severe storms and continued acidification of oceans. </a:t>
            </a:r>
            <a:endParaRPr lang="en-T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426CE6-1463-41CE-84FD-45CB3B49D79E}"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T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25112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1C82908-4D12-42E5-B74E-EDC567BA8F7C}" type="slidenum">
              <a:rPr lang="en-US" smtClean="0"/>
              <a:t>4</a:t>
            </a:fld>
            <a:endParaRPr lang="en-US"/>
          </a:p>
        </p:txBody>
      </p:sp>
    </p:spTree>
    <p:extLst>
      <p:ext uri="{BB962C8B-B14F-4D97-AF65-F5344CB8AC3E}">
        <p14:creationId xmlns:p14="http://schemas.microsoft.com/office/powerpoint/2010/main" val="9202026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TT"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426CE6-1463-41CE-84FD-45CB3B49D79E}"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T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4201268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a:solidFill>
                  <a:schemeClr val="tx1"/>
                </a:solidFill>
                <a:effectLst/>
                <a:latin typeface="+mn-lt"/>
                <a:ea typeface="ＭＳ Ｐゴシック" pitchFamily="34" charset="-128"/>
                <a:cs typeface="+mn-cs"/>
                <a:hlinkClick r:id="rId4"/>
              </a:rPr>
              <a:t>Pekka 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a:t>IANPHI’s mission is to collectively build public health capacity by connecting and strengthening NPHIs 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6</a:t>
            </a:fld>
            <a:endPar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20803156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Slide Image Placeholder 1"/>
          <p:cNvSpPr>
            <a:spLocks noGrp="1" noRot="1" noChangeAspect="1" noTextEdit="1"/>
          </p:cNvSpPr>
          <p:nvPr>
            <p:ph type="sldImg"/>
          </p:nvPr>
        </p:nvSpPr>
        <p:spPr>
          <a:ln/>
        </p:spPr>
      </p:sp>
      <p:sp>
        <p:nvSpPr>
          <p:cNvPr id="3174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effectLst/>
                <a:latin typeface="+mn-lt"/>
                <a:ea typeface="ＭＳ Ｐゴシック" pitchFamily="34" charset="-128"/>
                <a:cs typeface="+mn-cs"/>
              </a:rPr>
              <a:t>The International Association of National Public Health Institutes was first envisioned in 2001 by </a:t>
            </a:r>
            <a:r>
              <a:rPr lang="en-US" sz="1200" u="none" strike="noStrike" kern="1200" dirty="0">
                <a:solidFill>
                  <a:schemeClr val="tx1"/>
                </a:solidFill>
                <a:effectLst/>
                <a:latin typeface="+mn-lt"/>
                <a:ea typeface="ＭＳ Ｐゴシック" pitchFamily="34" charset="-128"/>
                <a:cs typeface="+mn-cs"/>
                <a:hlinkClick r:id="rId3"/>
              </a:rPr>
              <a:t>Jeffrey Koplan</a:t>
            </a:r>
            <a:r>
              <a:rPr lang="en-US" sz="1200" kern="1200" dirty="0">
                <a:solidFill>
                  <a:schemeClr val="tx1"/>
                </a:solidFill>
                <a:effectLst/>
                <a:latin typeface="+mn-lt"/>
                <a:ea typeface="ＭＳ Ｐゴシック" pitchFamily="34" charset="-128"/>
                <a:cs typeface="+mn-cs"/>
              </a:rPr>
              <a:t> former director of CDC and </a:t>
            </a:r>
            <a:r>
              <a:rPr lang="en-US" sz="1200" u="none" strike="noStrike" kern="1200" dirty="0" err="1">
                <a:solidFill>
                  <a:schemeClr val="tx1"/>
                </a:solidFill>
                <a:effectLst/>
                <a:latin typeface="+mn-lt"/>
                <a:ea typeface="ＭＳ Ｐゴシック" pitchFamily="34" charset="-128"/>
                <a:cs typeface="+mn-cs"/>
                <a:hlinkClick r:id="rId4"/>
              </a:rPr>
              <a:t>Pekka</a:t>
            </a:r>
            <a:r>
              <a:rPr lang="en-US" sz="1200" u="none" strike="noStrike" kern="1200" dirty="0">
                <a:solidFill>
                  <a:schemeClr val="tx1"/>
                </a:solidFill>
                <a:effectLst/>
                <a:latin typeface="+mn-lt"/>
                <a:ea typeface="ＭＳ Ｐゴシック" pitchFamily="34" charset="-128"/>
                <a:cs typeface="+mn-cs"/>
                <a:hlinkClick r:id="rId4"/>
              </a:rPr>
              <a:t> </a:t>
            </a:r>
            <a:r>
              <a:rPr lang="en-US" sz="1200" u="none" strike="noStrike" kern="1200" dirty="0" err="1">
                <a:solidFill>
                  <a:schemeClr val="tx1"/>
                </a:solidFill>
                <a:effectLst/>
                <a:latin typeface="+mn-lt"/>
                <a:ea typeface="ＭＳ Ｐゴシック" pitchFamily="34" charset="-128"/>
                <a:cs typeface="+mn-cs"/>
                <a:hlinkClick r:id="rId4"/>
              </a:rPr>
              <a:t>Puska</a:t>
            </a:r>
            <a:r>
              <a:rPr lang="en-US" sz="1200" kern="1200" dirty="0">
                <a:solidFill>
                  <a:schemeClr val="tx1"/>
                </a:solidFill>
                <a:effectLst/>
                <a:latin typeface="+mn-lt"/>
                <a:ea typeface="ＭＳ Ｐゴシック" pitchFamily="34" charset="-128"/>
                <a:cs typeface="+mn-cs"/>
              </a:rPr>
              <a:t> (director general of </a:t>
            </a:r>
            <a:r>
              <a:rPr lang="en-US" sz="1200" u="none" strike="noStrike" kern="1200" dirty="0">
                <a:solidFill>
                  <a:schemeClr val="tx1"/>
                </a:solidFill>
                <a:effectLst/>
                <a:latin typeface="+mn-lt"/>
                <a:ea typeface="ＭＳ Ｐゴシック" pitchFamily="34" charset="-128"/>
                <a:cs typeface="+mn-cs"/>
                <a:hlinkClick r:id="rId5"/>
              </a:rPr>
              <a:t>Finland’s National Institute of Public Health and Welfare – THL</a:t>
            </a:r>
            <a:r>
              <a:rPr lang="en-US" sz="1200" kern="1200" dirty="0">
                <a:solidFill>
                  <a:schemeClr val="tx1"/>
                </a:solidFill>
                <a:effectLst/>
                <a:latin typeface="+mn-lt"/>
                <a:ea typeface="ＭＳ Ｐゴシック" pitchFamily="34" charset="-128"/>
                <a:cs typeface="+mn-cs"/>
              </a:rPr>
              <a:t> ) and chartered in 2006. IANPHI was initially supported through grants from the Rockefeller Foundation and the Bill &amp; Melinda Gates Foundation. </a:t>
            </a:r>
            <a:endParaRPr 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200" kern="1200" baseline="0" dirty="0">
              <a:solidFill>
                <a:schemeClr val="tx1"/>
              </a:solidFill>
              <a:effectLst/>
              <a:latin typeface="+mn-lt"/>
              <a:ea typeface="ＭＳ Ｐゴシック" pitchFamily="34" charset="-128"/>
              <a:cs typeface="+mn-cs"/>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Professional and independent network of NPHIs, or “CDC’s of the world”, which provides a unique forum for peer-to-peer support and strategic exchanges amongst directors and senior staff</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fr-FR" sz="1800" dirty="0" err="1"/>
              <a:t>IANPHI’s</a:t>
            </a:r>
            <a:r>
              <a:rPr lang="fr-FR" sz="1800" dirty="0"/>
              <a:t> mission </a:t>
            </a:r>
            <a:r>
              <a:rPr lang="fr-FR" sz="1800" dirty="0" err="1"/>
              <a:t>is</a:t>
            </a:r>
            <a:r>
              <a:rPr lang="fr-FR" sz="1800" dirty="0"/>
              <a:t> to </a:t>
            </a:r>
            <a:r>
              <a:rPr lang="fr-FR" sz="1800" dirty="0" err="1"/>
              <a:t>collectively</a:t>
            </a:r>
            <a:r>
              <a:rPr lang="fr-FR" sz="1800" dirty="0"/>
              <a:t> </a:t>
            </a:r>
            <a:r>
              <a:rPr lang="fr-FR" sz="1800" dirty="0" err="1"/>
              <a:t>build</a:t>
            </a:r>
            <a:r>
              <a:rPr lang="fr-FR" sz="1800" dirty="0"/>
              <a:t> public </a:t>
            </a:r>
            <a:r>
              <a:rPr lang="fr-FR" sz="1800" dirty="0" err="1"/>
              <a:t>health</a:t>
            </a:r>
            <a:r>
              <a:rPr lang="fr-FR" sz="1800" dirty="0"/>
              <a:t> </a:t>
            </a:r>
            <a:r>
              <a:rPr lang="fr-FR" sz="1800" dirty="0" err="1"/>
              <a:t>capacity</a:t>
            </a:r>
            <a:r>
              <a:rPr lang="fr-FR" sz="1800" dirty="0"/>
              <a:t> by </a:t>
            </a:r>
            <a:r>
              <a:rPr lang="fr-FR" sz="1800" dirty="0" err="1"/>
              <a:t>connecting</a:t>
            </a:r>
            <a:r>
              <a:rPr lang="fr-FR" sz="1800" dirty="0"/>
              <a:t> and </a:t>
            </a:r>
            <a:r>
              <a:rPr lang="fr-FR" sz="1800" dirty="0" err="1"/>
              <a:t>strengthening</a:t>
            </a:r>
            <a:r>
              <a:rPr lang="fr-FR" sz="1800" dirty="0"/>
              <a:t> </a:t>
            </a:r>
            <a:r>
              <a:rPr lang="fr-FR" sz="1800" dirty="0" err="1"/>
              <a:t>NPHIs</a:t>
            </a:r>
            <a:r>
              <a:rPr lang="fr-FR" sz="1800" dirty="0"/>
              <a:t> </a:t>
            </a:r>
            <a:r>
              <a:rPr lang="fr-FR" sz="1800" dirty="0" err="1"/>
              <a:t>worldwide</a:t>
            </a:r>
            <a:endParaRPr lang="en-US" altLang="en-US" sz="1800" dirty="0">
              <a:latin typeface="Futura Std Light" panose="020B0402020204020303" pitchFamily="34" charset="0"/>
            </a:endParaRP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en-US" sz="1800" dirty="0">
                <a:latin typeface="Futura Std Light" panose="020B0402020204020303" pitchFamily="34" charset="0"/>
              </a:rPr>
              <a:t>The IANPHI Annual Meeting is the only worldwide forum where NPHI directors and partners come together to establish and strengthen relationships and share ideas and best practices on areas of mutual concern</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altLang="en-US" sz="1800" dirty="0">
              <a:latin typeface="Futura Std Light" panose="020B0402020204020303" pitchFamily="34" charset="0"/>
            </a:endParaRPr>
          </a:p>
          <a:p>
            <a:endParaRPr lang="en-US" altLang="en-US" dirty="0">
              <a:latin typeface="Arial" panose="020B0604020202020204" pitchFamily="34" charset="0"/>
            </a:endParaRPr>
          </a:p>
        </p:txBody>
      </p:sp>
      <p:sp>
        <p:nvSpPr>
          <p:cNvPr id="3174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33450">
              <a:defRPr sz="2400">
                <a:solidFill>
                  <a:schemeClr val="tx1"/>
                </a:solidFill>
                <a:latin typeface="Arial" panose="020B0604020202020204" pitchFamily="34" charset="0"/>
                <a:ea typeface="ＭＳ Ｐゴシック" panose="020B0600070205080204" pitchFamily="34" charset="-128"/>
              </a:defRPr>
            </a:lvl1pPr>
            <a:lvl2pPr marL="742950" indent="-285750" defTabSz="933450">
              <a:defRPr sz="2400">
                <a:solidFill>
                  <a:schemeClr val="tx1"/>
                </a:solidFill>
                <a:latin typeface="Arial" panose="020B0604020202020204" pitchFamily="34" charset="0"/>
                <a:ea typeface="ＭＳ Ｐゴシック" panose="020B0600070205080204" pitchFamily="34" charset="-128"/>
              </a:defRPr>
            </a:lvl2pPr>
            <a:lvl3pPr marL="1143000" indent="-228600" defTabSz="933450">
              <a:defRPr sz="2400">
                <a:solidFill>
                  <a:schemeClr val="tx1"/>
                </a:solidFill>
                <a:latin typeface="Arial" panose="020B0604020202020204" pitchFamily="34" charset="0"/>
                <a:ea typeface="ＭＳ Ｐゴシック" panose="020B0600070205080204" pitchFamily="34" charset="-128"/>
              </a:defRPr>
            </a:lvl3pPr>
            <a:lvl4pPr marL="1600200" indent="-228600" defTabSz="933450">
              <a:defRPr sz="2400">
                <a:solidFill>
                  <a:schemeClr val="tx1"/>
                </a:solidFill>
                <a:latin typeface="Arial" panose="020B0604020202020204" pitchFamily="34" charset="0"/>
                <a:ea typeface="ＭＳ Ｐゴシック" panose="020B0600070205080204" pitchFamily="34" charset="-128"/>
              </a:defRPr>
            </a:lvl4pPr>
            <a:lvl5pPr marL="2057400" indent="-228600" defTabSz="933450">
              <a:defRPr sz="2400">
                <a:solidFill>
                  <a:schemeClr val="tx1"/>
                </a:solidFill>
                <a:latin typeface="Arial" panose="020B0604020202020204" pitchFamily="34" charset="0"/>
                <a:ea typeface="ＭＳ Ｐゴシック" panose="020B0600070205080204" pitchFamily="34" charset="-128"/>
              </a:defRPr>
            </a:lvl5pPr>
            <a:lvl6pPr marL="25146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defTabSz="93345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71ADA5F2-7D7C-46F2-8412-68A999875026}" type="slidenum">
              <a:rPr kumimoji="0" lang="en-US" alt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panose="020B0600070205080204" pitchFamily="34" charset="-128"/>
                <a:cs typeface="+mn-cs"/>
              </a:rPr>
              <a:pPr marL="0" marR="0" lvl="0" indent="0" algn="r" defTabSz="933450" rtl="0" eaLnBrk="1" fontAlgn="auto" latinLnBrk="0" hangingPunct="1">
                <a:lnSpc>
                  <a:spcPct val="100000"/>
                </a:lnSpc>
                <a:spcBef>
                  <a:spcPts val="0"/>
                </a:spcBef>
                <a:spcAft>
                  <a:spcPts val="0"/>
                </a:spcAft>
                <a:buClrTx/>
                <a:buSzTx/>
                <a:buFontTx/>
                <a:buNone/>
                <a:tabLst/>
                <a:defRPr/>
              </a:pPr>
              <a:t>8</a:t>
            </a:fld>
            <a:endParaRPr kumimoji="0" lang="en-US" alt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panose="020B0600070205080204" pitchFamily="34" charset="-128"/>
              <a:cs typeface="+mn-cs"/>
            </a:endParaRPr>
          </a:p>
        </p:txBody>
      </p:sp>
    </p:spTree>
    <p:extLst>
      <p:ext uri="{BB962C8B-B14F-4D97-AF65-F5344CB8AC3E}">
        <p14:creationId xmlns:p14="http://schemas.microsoft.com/office/powerpoint/2010/main" val="7189693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Proxima Nova"/>
              </a:rPr>
              <a:t>Currently, those who have least contributed to the climate crisis are being disproportionately affected by it (i.e. SIDS). </a:t>
            </a:r>
            <a:r>
              <a:rPr lang="en-US" b="0" i="0" dirty="0">
                <a:solidFill>
                  <a:srgbClr val="000000"/>
                </a:solidFill>
                <a:effectLst/>
                <a:latin typeface="Proxima Nova Bold"/>
              </a:rPr>
              <a:t>Climate justice suggests that the responsibilities in addressing climate change should be divided according to who is contributing most to the problem</a:t>
            </a:r>
            <a:r>
              <a:rPr lang="en-US" b="0" i="0" dirty="0">
                <a:solidFill>
                  <a:srgbClr val="000000"/>
                </a:solidFill>
                <a:effectLst/>
                <a:latin typeface="Proxima Nova"/>
              </a:rPr>
              <a:t>, while addressing systemic, socioeconomic, and intergenerational inequalities.</a:t>
            </a:r>
            <a:endParaRPr lang="en-LC" dirty="0"/>
          </a:p>
        </p:txBody>
      </p:sp>
      <p:sp>
        <p:nvSpPr>
          <p:cNvPr id="4" name="Slide Number Placeholder 3"/>
          <p:cNvSpPr>
            <a:spLocks noGrp="1"/>
          </p:cNvSpPr>
          <p:nvPr>
            <p:ph type="sldNum" sz="quarter" idx="5"/>
          </p:nvPr>
        </p:nvSpPr>
        <p:spPr/>
        <p:txBody>
          <a:bodyPr/>
          <a:lstStyle/>
          <a:p>
            <a:fld id="{DA42182F-8B15-4E39-B99A-A7369C9DD082}" type="slidenum">
              <a:rPr lang="en-TT" smtClean="0"/>
              <a:t>9</a:t>
            </a:fld>
            <a:endParaRPr lang="en-TT"/>
          </a:p>
        </p:txBody>
      </p:sp>
    </p:spTree>
    <p:extLst>
      <p:ext uri="{BB962C8B-B14F-4D97-AF65-F5344CB8AC3E}">
        <p14:creationId xmlns:p14="http://schemas.microsoft.com/office/powerpoint/2010/main" val="32871492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TT" dirty="0" err="1"/>
              <a:t>Ccccc</a:t>
            </a:r>
            <a:r>
              <a:rPr lang="en-TT" dirty="0"/>
              <a:t> Caribbean community climate change centre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426CE6-1463-41CE-84FD-45CB3B49D79E}" type="slidenum">
              <a:rPr kumimoji="0" lang="en-TT"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TT"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4957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1588cbc88b_1_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45" name="Google Shape;445;g21588cbc88b_1_4:notes"/>
          <p:cNvSpPr txBox="1">
            <a:spLocks noGrp="1"/>
          </p:cNvSpPr>
          <p:nvPr>
            <p:ph type="body" idx="1"/>
          </p:nvPr>
        </p:nvSpPr>
        <p:spPr>
          <a:xfrm>
            <a:off x="685800" y="4400550"/>
            <a:ext cx="5486400" cy="3600600"/>
          </a:xfrm>
          <a:prstGeom prst="rect">
            <a:avLst/>
          </a:prstGeom>
        </p:spPr>
        <p:txBody>
          <a:bodyPr spcFirstLastPara="1" wrap="square" lIns="91425" tIns="45700" rIns="91425" bIns="45700" anchor="t" anchorCtr="0">
            <a:noAutofit/>
          </a:bodyPr>
          <a:lstStyle/>
          <a:p>
            <a:pPr algn="l" fontAlgn="base"/>
            <a:r>
              <a:rPr lang="en-US" b="1" i="0" dirty="0">
                <a:solidFill>
                  <a:srgbClr val="005BB0"/>
                </a:solidFill>
                <a:effectLst/>
                <a:highlight>
                  <a:srgbClr val="FFFFFF"/>
                </a:highlight>
                <a:latin typeface="inherit"/>
              </a:rPr>
              <a:t>A sectoral alliance for climate resilience</a:t>
            </a:r>
            <a:endParaRPr lang="en-US" b="0" i="0" dirty="0">
              <a:solidFill>
                <a:srgbClr val="666666"/>
              </a:solidFill>
              <a:effectLst/>
              <a:highlight>
                <a:srgbClr val="FFFFFF"/>
              </a:highlight>
              <a:latin typeface="Open Sans" panose="020B0606030504020204" pitchFamily="34" charset="0"/>
            </a:endParaRPr>
          </a:p>
          <a:p>
            <a:pPr algn="l" fontAlgn="base"/>
            <a:r>
              <a:rPr lang="en-US" b="0" i="0" dirty="0">
                <a:solidFill>
                  <a:srgbClr val="666666"/>
                </a:solidFill>
                <a:effectLst/>
                <a:highlight>
                  <a:srgbClr val="FFFFFF"/>
                </a:highlight>
                <a:latin typeface="Open Sans" panose="020B0606030504020204" pitchFamily="34" charset="0"/>
              </a:rPr>
              <a:t>Since 2015, the Caribbean Institute for Meteorology and Hydrology (CIMH) in collaboration with its network of National Meteorological and Hydrological Services (NMHSs) and its Consortium of Sectoral Early Warning Information Systems Across Climate Timescales (EWISACTs) Coordination partners have been working together to increase the range of sector-specific climate products, as well as integrated decision-support processes and tools that support evidence-based and risk informed decisions in key sectors in the Caribbean.</a:t>
            </a:r>
          </a:p>
          <a:p>
            <a:pPr algn="l" fontAlgn="base"/>
            <a:r>
              <a:rPr lang="en-US" b="0" i="0" dirty="0">
                <a:solidFill>
                  <a:srgbClr val="666666"/>
                </a:solidFill>
                <a:effectLst/>
                <a:highlight>
                  <a:srgbClr val="FFFFFF"/>
                </a:highlight>
                <a:latin typeface="Open Sans" panose="020B0606030504020204" pitchFamily="34" charset="0"/>
              </a:rPr>
              <a:t>The Consortium is an alliance of sector agencies and the CIMH – each committed to partnering on the development and integration of climate services in sectoral decision-making. As a regional climate service governance mechanism, the Consortium leverages the position and expertise of lead technical </a:t>
            </a:r>
            <a:r>
              <a:rPr lang="en-US" b="0" i="0" dirty="0" err="1">
                <a:solidFill>
                  <a:srgbClr val="666666"/>
                </a:solidFill>
                <a:effectLst/>
                <a:highlight>
                  <a:srgbClr val="FFFFFF"/>
                </a:highlight>
                <a:latin typeface="Open Sans" panose="020B0606030504020204" pitchFamily="34" charset="0"/>
              </a:rPr>
              <a:t>organisations</a:t>
            </a:r>
            <a:r>
              <a:rPr lang="en-US" b="0" i="0" dirty="0">
                <a:solidFill>
                  <a:srgbClr val="666666"/>
                </a:solidFill>
                <a:effectLst/>
                <a:highlight>
                  <a:srgbClr val="FFFFFF"/>
                </a:highlight>
                <a:latin typeface="Open Sans" panose="020B0606030504020204" pitchFamily="34" charset="0"/>
              </a:rPr>
              <a:t> such as the Caribbean Agricultural Research &amp; Development Institute (CARDI), the Caribbean Water and Wastewater Association (CWWA), the Caribbean Disaster Emergency Management Agency (CDEMA), the Caribbean Public Health Agency (CARPHA), the Caribbean Tourism Organization (CTO) and the Caribbean Hotel and Tourism Association (CHTA).</a:t>
            </a:r>
          </a:p>
          <a:p>
            <a:pPr marL="0" lvl="0" indent="0" algn="l" rtl="0">
              <a:spcBef>
                <a:spcPts val="0"/>
              </a:spcBef>
              <a:spcAft>
                <a:spcPts val="0"/>
              </a:spcAft>
              <a:buNone/>
            </a:pPr>
            <a:endParaRPr dirty="0"/>
          </a:p>
        </p:txBody>
      </p:sp>
      <p:sp>
        <p:nvSpPr>
          <p:cNvPr id="446" name="Google Shape;446;g21588cbc88b_1_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Presentation Title / First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43410CAE-DC91-1D4C-9A9F-3710D17A06F9}"/>
              </a:ext>
            </a:extLst>
          </p:cNvPr>
          <p:cNvSpPr/>
          <p:nvPr userDrawn="1"/>
        </p:nvSpPr>
        <p:spPr>
          <a:xfrm>
            <a:off x="4114800" y="1"/>
            <a:ext cx="80772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 Placeholder 2">
            <a:extLst>
              <a:ext uri="{FF2B5EF4-FFF2-40B4-BE49-F238E27FC236}">
                <a16:creationId xmlns:a16="http://schemas.microsoft.com/office/drawing/2014/main" id="{3DBB9B88-E00B-774A-8344-BC68E8E99185}"/>
              </a:ext>
            </a:extLst>
          </p:cNvPr>
          <p:cNvSpPr>
            <a:spLocks noGrp="1"/>
          </p:cNvSpPr>
          <p:nvPr>
            <p:ph type="body" idx="10" hasCustomPrompt="1"/>
          </p:nvPr>
        </p:nvSpPr>
        <p:spPr>
          <a:xfrm>
            <a:off x="5109935" y="1616983"/>
            <a:ext cx="6243865" cy="4472667"/>
          </a:xfrm>
        </p:spPr>
        <p:txBody>
          <a:bodyPr>
            <a:normAutofit/>
          </a:bodyPr>
          <a:lstStyle>
            <a:lvl1pPr marL="0" indent="0">
              <a:buNone/>
              <a:defRPr sz="1800">
                <a:solidFill>
                  <a:schemeClr val="bg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Insert presentation title</a:t>
            </a:r>
          </a:p>
        </p:txBody>
      </p:sp>
    </p:spTree>
    <p:extLst>
      <p:ext uri="{BB962C8B-B14F-4D97-AF65-F5344CB8AC3E}">
        <p14:creationId xmlns:p14="http://schemas.microsoft.com/office/powerpoint/2010/main" val="796379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de se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8EBFF30-7AB3-4E4C-900C-0ABE3022F353}"/>
              </a:ext>
            </a:extLst>
          </p:cNvPr>
          <p:cNvSpPr/>
          <p:nvPr userDrawn="1"/>
        </p:nvSpPr>
        <p:spPr>
          <a:xfrm>
            <a:off x="0" y="0"/>
            <a:ext cx="12192000"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62CF638-311B-9843-90B8-51FD216489CA}"/>
              </a:ext>
            </a:extLst>
          </p:cNvPr>
          <p:cNvSpPr>
            <a:spLocks noGrp="1"/>
          </p:cNvSpPr>
          <p:nvPr>
            <p:ph type="ctrTitle" hasCustomPrompt="1"/>
          </p:nvPr>
        </p:nvSpPr>
        <p:spPr>
          <a:xfrm>
            <a:off x="1524000" y="2729932"/>
            <a:ext cx="9144000" cy="1398135"/>
          </a:xfrm>
        </p:spPr>
        <p:txBody>
          <a:bodyPr anchor="b">
            <a:normAutofit/>
          </a:bodyPr>
          <a:lstStyle>
            <a:lvl1pPr algn="ctr">
              <a:defRPr sz="3800">
                <a:solidFill>
                  <a:schemeClr val="bg1"/>
                </a:solidFill>
              </a:defRPr>
            </a:lvl1pPr>
          </a:lstStyle>
          <a:p>
            <a:r>
              <a:rPr lang="en-US"/>
              <a:t>CLICK TO EDIT MASTER TITLE STYLE</a:t>
            </a:r>
          </a:p>
        </p:txBody>
      </p:sp>
    </p:spTree>
    <p:extLst>
      <p:ext uri="{BB962C8B-B14F-4D97-AF65-F5344CB8AC3E}">
        <p14:creationId xmlns:p14="http://schemas.microsoft.com/office/powerpoint/2010/main" val="8004555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ext Slide 2 Column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AB9FCA-3234-6B42-A497-A784B5144A06}"/>
              </a:ext>
            </a:extLst>
          </p:cNvPr>
          <p:cNvSpPr>
            <a:spLocks noGrp="1"/>
          </p:cNvSpPr>
          <p:nvPr>
            <p:ph type="title" hasCustomPrompt="1"/>
          </p:nvPr>
        </p:nvSpPr>
        <p:spPr>
          <a:xfrm>
            <a:off x="720046" y="2624137"/>
            <a:ext cx="3932237" cy="1600200"/>
          </a:xfrm>
        </p:spPr>
        <p:txBody>
          <a:bodyPr anchor="b">
            <a:normAutofit/>
          </a:bodyPr>
          <a:lstStyle>
            <a:lvl1pPr>
              <a:defRPr sz="2800">
                <a:solidFill>
                  <a:srgbClr val="2C70BA"/>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D78AA0CD-1B42-7147-A550-633821F55906}"/>
              </a:ext>
            </a:extLst>
          </p:cNvPr>
          <p:cNvSpPr>
            <a:spLocks noGrp="1"/>
          </p:cNvSpPr>
          <p:nvPr>
            <p:ph idx="1"/>
          </p:nvPr>
        </p:nvSpPr>
        <p:spPr>
          <a:xfrm>
            <a:off x="5302928" y="1404257"/>
            <a:ext cx="6052460" cy="4648200"/>
          </a:xfrm>
        </p:spPr>
        <p:txBody>
          <a:bodyPr/>
          <a:lstStyle>
            <a:lvl1pPr>
              <a:defRPr sz="2400"/>
            </a:lvl1pPr>
            <a:lvl2pPr>
              <a:defRPr sz="2000"/>
            </a:lvl2pPr>
            <a:lvl3pPr>
              <a:defRPr sz="1600"/>
            </a:lvl3pPr>
            <a:lvl4pPr>
              <a:defRPr sz="2000"/>
            </a:lvl4pPr>
            <a:lvl5pPr>
              <a:defRPr sz="2000"/>
            </a:lvl5pPr>
            <a:lvl6pPr>
              <a:defRPr sz="2000"/>
            </a:lvl6pPr>
            <a:lvl7pPr>
              <a:defRPr sz="2000"/>
            </a:lvl7pPr>
            <a:lvl8pPr>
              <a:defRPr sz="2000"/>
            </a:lvl8pPr>
            <a:lvl9pPr>
              <a:defRPr sz="2000"/>
            </a:lvl9pPr>
          </a:lstStyle>
          <a:p>
            <a:pPr lvl="0"/>
            <a:r>
              <a:rPr lang="fr-FR"/>
              <a:t>Modifier les styles du texte du masque</a:t>
            </a:r>
          </a:p>
          <a:p>
            <a:pPr lvl="1"/>
            <a:r>
              <a:rPr lang="fr-FR"/>
              <a:t>Deuxième niveau</a:t>
            </a:r>
          </a:p>
          <a:p>
            <a:pPr lvl="2"/>
            <a:r>
              <a:rPr lang="fr-FR"/>
              <a:t>Troisième niveau</a:t>
            </a:r>
          </a:p>
        </p:txBody>
      </p:sp>
    </p:spTree>
    <p:extLst>
      <p:ext uri="{BB962C8B-B14F-4D97-AF65-F5344CB8AC3E}">
        <p14:creationId xmlns:p14="http://schemas.microsoft.com/office/powerpoint/2010/main" val="38448857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Slide">
    <p:bg>
      <p:bgPr>
        <a:blipFill>
          <a:blip r:embed="rId2">
            <a:extLst>
              <a:ext uri="{BEBA8EAE-BF5A-486C-A8C5-ECC9F3942E4B}">
                <a14:imgProps xmlns:a14="http://schemas.microsoft.com/office/drawing/2010/main">
                  <a14:imgLayer r:embed="rId3">
                    <a14:imgEffect>
                      <a14:saturation sat="316000"/>
                    </a14:imgEffect>
                  </a14:imgLayer>
                </a14:imgProps>
              </a:ext>
            </a:extLst>
          </a:blip>
          <a:tile tx="0" ty="0" sx="100000" sy="100000" flip="none" algn="tl"/>
        </a:blipFill>
        <a:effectLst/>
      </p:bgPr>
    </p:bg>
    <p:spTree>
      <p:nvGrpSpPr>
        <p:cNvPr id="1" name=""/>
        <p:cNvGrpSpPr/>
        <p:nvPr/>
      </p:nvGrpSpPr>
      <p:grpSpPr>
        <a:xfrm>
          <a:off x="0" y="0"/>
          <a:ext cx="0" cy="0"/>
          <a:chOff x="0" y="0"/>
          <a:chExt cx="0" cy="0"/>
        </a:xfrm>
      </p:grpSpPr>
      <p:sp>
        <p:nvSpPr>
          <p:cNvPr id="9" name="Text Placeholder 2">
            <a:extLst>
              <a:ext uri="{FF2B5EF4-FFF2-40B4-BE49-F238E27FC236}">
                <a16:creationId xmlns:a16="http://schemas.microsoft.com/office/drawing/2014/main" id="{DF540C12-E12A-374E-BA86-1C37257AF204}"/>
              </a:ext>
            </a:extLst>
          </p:cNvPr>
          <p:cNvSpPr>
            <a:spLocks noGrp="1"/>
          </p:cNvSpPr>
          <p:nvPr>
            <p:ph idx="1"/>
          </p:nvPr>
        </p:nvSpPr>
        <p:spPr>
          <a:xfrm>
            <a:off x="838200" y="2942545"/>
            <a:ext cx="10515600" cy="323441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p:txBody>
      </p:sp>
      <p:sp>
        <p:nvSpPr>
          <p:cNvPr id="2" name="Titre 1"/>
          <p:cNvSpPr>
            <a:spLocks noGrp="1"/>
          </p:cNvSpPr>
          <p:nvPr>
            <p:ph type="title"/>
          </p:nvPr>
        </p:nvSpPr>
        <p:spPr/>
        <p:txBody>
          <a:bodyPr/>
          <a:lstStyle/>
          <a:p>
            <a:r>
              <a:rPr lang="fr-FR"/>
              <a:t>Modifiez le style du titre</a:t>
            </a:r>
            <a:endParaRPr lang="en-US"/>
          </a:p>
        </p:txBody>
      </p:sp>
    </p:spTree>
    <p:extLst>
      <p:ext uri="{BB962C8B-B14F-4D97-AF65-F5344CB8AC3E}">
        <p14:creationId xmlns:p14="http://schemas.microsoft.com/office/powerpoint/2010/main" val="368034476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ext and 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831850" y="170973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831850" y="3026229"/>
            <a:ext cx="4567464" cy="3063421"/>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11" name="Picture Placeholder 2">
            <a:extLst>
              <a:ext uri="{FF2B5EF4-FFF2-40B4-BE49-F238E27FC236}">
                <a16:creationId xmlns:a16="http://schemas.microsoft.com/office/drawing/2014/main" id="{4C709D3B-340F-344D-BB97-8EEECCA101F8}"/>
              </a:ext>
            </a:extLst>
          </p:cNvPr>
          <p:cNvSpPr>
            <a:spLocks noGrp="1"/>
          </p:cNvSpPr>
          <p:nvPr>
            <p:ph type="pic" idx="10"/>
          </p:nvPr>
        </p:nvSpPr>
        <p:spPr>
          <a:xfrm>
            <a:off x="6694714" y="992187"/>
            <a:ext cx="4876800" cy="492964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Tree>
    <p:extLst>
      <p:ext uri="{BB962C8B-B14F-4D97-AF65-F5344CB8AC3E}">
        <p14:creationId xmlns:p14="http://schemas.microsoft.com/office/powerpoint/2010/main" val="20206913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ictur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6DFF8C7-4E12-1044-97F3-7CA8174020B4}"/>
              </a:ext>
            </a:extLst>
          </p:cNvPr>
          <p:cNvSpPr/>
          <p:nvPr userDrawn="1"/>
        </p:nvSpPr>
        <p:spPr>
          <a:xfrm>
            <a:off x="0" y="0"/>
            <a:ext cx="6095999" cy="6858000"/>
          </a:xfrm>
          <a:prstGeom prst="rect">
            <a:avLst/>
          </a:prstGeom>
          <a:solidFill>
            <a:srgbClr val="2C70BA"/>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BE31EA8-D2BB-7E4D-902C-1EB2476B1AD6}"/>
              </a:ext>
            </a:extLst>
          </p:cNvPr>
          <p:cNvSpPr>
            <a:spLocks noGrp="1"/>
          </p:cNvSpPr>
          <p:nvPr>
            <p:ph type="title" hasCustomPrompt="1"/>
          </p:nvPr>
        </p:nvSpPr>
        <p:spPr>
          <a:xfrm>
            <a:off x="6847116" y="1807029"/>
            <a:ext cx="4567464" cy="1033462"/>
          </a:xfrm>
        </p:spPr>
        <p:txBody>
          <a:bodyPr anchor="b">
            <a:normAutofit/>
          </a:bodyPr>
          <a:lstStyle>
            <a:lvl1pPr>
              <a:defRPr sz="2800">
                <a:solidFill>
                  <a:srgbClr val="2C70BA"/>
                </a:solidFill>
              </a:defRPr>
            </a:lvl1pPr>
          </a:lstStyle>
          <a:p>
            <a:r>
              <a:rPr lang="en-US"/>
              <a:t>CLICK TO EDIT MASTER TITLE STYLE</a:t>
            </a:r>
          </a:p>
        </p:txBody>
      </p:sp>
      <p:sp>
        <p:nvSpPr>
          <p:cNvPr id="3" name="Text Placeholder 2">
            <a:extLst>
              <a:ext uri="{FF2B5EF4-FFF2-40B4-BE49-F238E27FC236}">
                <a16:creationId xmlns:a16="http://schemas.microsoft.com/office/drawing/2014/main" id="{F2B0E94E-8B83-1C46-B4CE-2C7DAACFD3B3}"/>
              </a:ext>
            </a:extLst>
          </p:cNvPr>
          <p:cNvSpPr>
            <a:spLocks noGrp="1"/>
          </p:cNvSpPr>
          <p:nvPr>
            <p:ph type="body" idx="1"/>
          </p:nvPr>
        </p:nvSpPr>
        <p:spPr>
          <a:xfrm>
            <a:off x="6847116" y="3102432"/>
            <a:ext cx="4567464" cy="3211283"/>
          </a:xfrm>
        </p:spPr>
        <p:txBody>
          <a:bodyPr>
            <a:normAutofit/>
          </a:bodyPr>
          <a:lstStyle>
            <a:lvl1pPr marL="0" indent="0">
              <a:buNone/>
              <a:defRPr sz="18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a:t>Modifier les styles du texte du masque</a:t>
            </a:r>
          </a:p>
        </p:txBody>
      </p:sp>
      <p:sp>
        <p:nvSpPr>
          <p:cNvPr id="8" name="Picture Placeholder 2">
            <a:extLst>
              <a:ext uri="{FF2B5EF4-FFF2-40B4-BE49-F238E27FC236}">
                <a16:creationId xmlns:a16="http://schemas.microsoft.com/office/drawing/2014/main" id="{E79650DD-9FE9-6E46-980A-D710954CBB93}"/>
              </a:ext>
            </a:extLst>
          </p:cNvPr>
          <p:cNvSpPr>
            <a:spLocks noGrp="1"/>
          </p:cNvSpPr>
          <p:nvPr>
            <p:ph type="pic" idx="10"/>
          </p:nvPr>
        </p:nvSpPr>
        <p:spPr>
          <a:xfrm>
            <a:off x="642257" y="1807029"/>
            <a:ext cx="4778829" cy="4506686"/>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fr-FR"/>
              <a:t>Cliquez sur l'icône pour ajouter une image</a:t>
            </a:r>
            <a:endParaRPr lang="en-US"/>
          </a:p>
        </p:txBody>
      </p:sp>
    </p:spTree>
    <p:extLst>
      <p:ext uri="{BB962C8B-B14F-4D97-AF65-F5344CB8AC3E}">
        <p14:creationId xmlns:p14="http://schemas.microsoft.com/office/powerpoint/2010/main" val="6852346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995161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a:t>Modifiez le style du titre</a:t>
            </a:r>
            <a:endParaRPr lang="en-US"/>
          </a:p>
        </p:txBody>
      </p:sp>
      <p:sp>
        <p:nvSpPr>
          <p:cNvPr id="3" name="Content Placeholder 2"/>
          <p:cNvSpPr>
            <a:spLocks noGrp="1"/>
          </p:cNvSpPr>
          <p:nvPr>
            <p:ph idx="1"/>
          </p:nvPr>
        </p:nvSpPr>
        <p:spPr/>
        <p:txBody>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38297658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102"/>
        <p:cNvGrpSpPr/>
        <p:nvPr/>
      </p:nvGrpSpPr>
      <p:grpSpPr>
        <a:xfrm>
          <a:off x="0" y="0"/>
          <a:ext cx="0" cy="0"/>
          <a:chOff x="0" y="0"/>
          <a:chExt cx="0" cy="0"/>
        </a:xfrm>
      </p:grpSpPr>
      <p:sp>
        <p:nvSpPr>
          <p:cNvPr id="103" name="Google Shape;103;g21581e06eb3_1_1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04" name="Google Shape;104;g21581e06eb3_1_18"/>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5" name="Google Shape;105;g21581e06eb3_1_18"/>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06" name="Google Shape;106;g21581e06eb3_1_1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7" name="Google Shape;107;g21581e06eb3_1_1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08" name="Google Shape;108;g21581e06eb3_1_1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401568809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D02F292-FBAA-624E-8DF0-65F4B11C8EF4}"/>
              </a:ext>
            </a:extLst>
          </p:cNvPr>
          <p:cNvSpPr>
            <a:spLocks noGrp="1"/>
          </p:cNvSpPr>
          <p:nvPr>
            <p:ph type="title"/>
          </p:nvPr>
        </p:nvSpPr>
        <p:spPr>
          <a:xfrm>
            <a:off x="838200" y="1616983"/>
            <a:ext cx="10515600" cy="984704"/>
          </a:xfrm>
          <a:prstGeom prst="rect">
            <a:avLst/>
          </a:prstGeom>
        </p:spPr>
        <p:txBody>
          <a:bodyPr vert="horz" lIns="91440" tIns="45720" rIns="91440" bIns="45720" rtlCol="0" anchor="ctr">
            <a:normAutofit/>
          </a:bodyPr>
          <a:lstStyle/>
          <a:p>
            <a:r>
              <a:rPr lang="fr-FR"/>
              <a:t>Modifiez le style du titre</a:t>
            </a:r>
            <a:endParaRPr lang="en-US"/>
          </a:p>
        </p:txBody>
      </p:sp>
      <p:sp>
        <p:nvSpPr>
          <p:cNvPr id="3" name="Text Placeholder 2">
            <a:extLst>
              <a:ext uri="{FF2B5EF4-FFF2-40B4-BE49-F238E27FC236}">
                <a16:creationId xmlns:a16="http://schemas.microsoft.com/office/drawing/2014/main" id="{B8ED5248-E335-5143-ABE3-01277216AB5F}"/>
              </a:ext>
            </a:extLst>
          </p:cNvPr>
          <p:cNvSpPr>
            <a:spLocks noGrp="1"/>
          </p:cNvSpPr>
          <p:nvPr>
            <p:ph type="body" idx="1"/>
          </p:nvPr>
        </p:nvSpPr>
        <p:spPr>
          <a:xfrm>
            <a:off x="838200" y="2942545"/>
            <a:ext cx="10515600" cy="323441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p:txBody>
      </p:sp>
      <p:pic>
        <p:nvPicPr>
          <p:cNvPr id="6" name="Picture 5">
            <a:extLst>
              <a:ext uri="{FF2B5EF4-FFF2-40B4-BE49-F238E27FC236}">
                <a16:creationId xmlns:a16="http://schemas.microsoft.com/office/drawing/2014/main" id="{1F254681-13BF-2FE0-A774-96E9E79FDC5B}"/>
              </a:ext>
            </a:extLst>
          </p:cNvPr>
          <p:cNvPicPr>
            <a:picLocks noChangeAspect="1"/>
          </p:cNvPicPr>
          <p:nvPr userDrawn="1"/>
        </p:nvPicPr>
        <p:blipFill rotWithShape="1">
          <a:blip r:embed="rId11" cstate="screen">
            <a:extLst>
              <a:ext uri="{28A0092B-C50C-407E-A947-70E740481C1C}">
                <a14:useLocalDpi xmlns:a14="http://schemas.microsoft.com/office/drawing/2010/main"/>
              </a:ext>
            </a:extLst>
          </a:blip>
          <a:srcRect/>
          <a:stretch/>
        </p:blipFill>
        <p:spPr>
          <a:xfrm>
            <a:off x="282121" y="274866"/>
            <a:ext cx="3682106" cy="1140279"/>
          </a:xfrm>
          <a:prstGeom prst="rect">
            <a:avLst/>
          </a:prstGeom>
        </p:spPr>
      </p:pic>
    </p:spTree>
    <p:extLst>
      <p:ext uri="{BB962C8B-B14F-4D97-AF65-F5344CB8AC3E}">
        <p14:creationId xmlns:p14="http://schemas.microsoft.com/office/powerpoint/2010/main" val="1920427975"/>
      </p:ext>
    </p:extLst>
  </p:cSld>
  <p:clrMap bg1="lt1" tx1="dk1" bg2="lt2" tx2="dk2" accent1="accent1" accent2="accent2" accent3="accent3" accent4="accent4" accent5="accent5" accent6="accent6" hlink="hlink" folHlink="folHlink"/>
  <p:sldLayoutIdLst>
    <p:sldLayoutId id="2147483661" r:id="rId1"/>
    <p:sldLayoutId id="2147483649" r:id="rId2"/>
    <p:sldLayoutId id="2147483656" r:id="rId3"/>
    <p:sldLayoutId id="2147483657" r:id="rId4"/>
    <p:sldLayoutId id="2147483651" r:id="rId5"/>
    <p:sldLayoutId id="2147483660" r:id="rId6"/>
    <p:sldLayoutId id="2147483650" r:id="rId7"/>
    <p:sldLayoutId id="2147483662" r:id="rId8"/>
    <p:sldLayoutId id="2147483663" r:id="rId9"/>
  </p:sldLayoutIdLst>
  <p:txStyles>
    <p:title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Futura Std Light" panose="020B04020202040203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utura Std Light" panose="020B04020202040203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Futura Std Light" panose="020B04020202040203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utura Std Light" panose="020B04020202040203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gif"/><Relationship Id="rId2" Type="http://schemas.openxmlformats.org/officeDocument/2006/relationships/image" Target="../media/image3.png"/><Relationship Id="rId1" Type="http://schemas.openxmlformats.org/officeDocument/2006/relationships/slideLayout" Target="../slideLayouts/slideLayout3.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0.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2.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13" Type="http://schemas.openxmlformats.org/officeDocument/2006/relationships/image" Target="../media/image28.png"/><Relationship Id="rId3" Type="http://schemas.openxmlformats.org/officeDocument/2006/relationships/image" Target="../media/image19.png"/><Relationship Id="rId7" Type="http://schemas.openxmlformats.org/officeDocument/2006/relationships/image" Target="../media/image23.png"/><Relationship Id="rId12" Type="http://schemas.openxmlformats.org/officeDocument/2006/relationships/hyperlink" Target="about:blank" TargetMode="Externa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image" Target="../media/image22.png"/><Relationship Id="rId11" Type="http://schemas.openxmlformats.org/officeDocument/2006/relationships/image" Target="../media/image27.png"/><Relationship Id="rId5" Type="http://schemas.openxmlformats.org/officeDocument/2006/relationships/image" Target="../media/image21.png"/><Relationship Id="rId10" Type="http://schemas.openxmlformats.org/officeDocument/2006/relationships/image" Target="../media/image26.png"/><Relationship Id="rId4" Type="http://schemas.openxmlformats.org/officeDocument/2006/relationships/image" Target="../media/image20.png"/><Relationship Id="rId9" Type="http://schemas.openxmlformats.org/officeDocument/2006/relationships/image" Target="../media/image25.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4.xml"/><Relationship Id="rId7" Type="http://schemas.openxmlformats.org/officeDocument/2006/relationships/image" Target="../media/image31.jpeg"/><Relationship Id="rId2" Type="http://schemas.openxmlformats.org/officeDocument/2006/relationships/slideLayout" Target="../slideLayouts/slideLayout8.xml"/><Relationship Id="rId1" Type="http://schemas.openxmlformats.org/officeDocument/2006/relationships/video" Target="https://www.youtube.com/embed/-3peHnbxTew?feature=oembed" TargetMode="External"/><Relationship Id="rId6" Type="http://schemas.openxmlformats.org/officeDocument/2006/relationships/image" Target="../media/image30.jpeg"/><Relationship Id="rId5" Type="http://schemas.openxmlformats.org/officeDocument/2006/relationships/image" Target="../media/image7.png"/><Relationship Id="rId4" Type="http://schemas.openxmlformats.org/officeDocument/2006/relationships/image" Target="../media/image29.jpeg"/></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8" Type="http://schemas.openxmlformats.org/officeDocument/2006/relationships/image" Target="../media/image6.png"/><Relationship Id="rId13" Type="http://schemas.microsoft.com/office/2007/relationships/diagramDrawing" Target="../diagrams/drawing2.xml"/><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diagramColors" Target="../diagrams/colors2.xml"/><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diagramColors" Target="../diagrams/colors1.xml"/><Relationship Id="rId11" Type="http://schemas.openxmlformats.org/officeDocument/2006/relationships/diagramQuickStyle" Target="../diagrams/quickStyle2.xml"/><Relationship Id="rId5" Type="http://schemas.openxmlformats.org/officeDocument/2006/relationships/diagramQuickStyle" Target="../diagrams/quickStyle1.xml"/><Relationship Id="rId10" Type="http://schemas.openxmlformats.org/officeDocument/2006/relationships/diagramLayout" Target="../diagrams/layout2.xml"/><Relationship Id="rId4" Type="http://schemas.openxmlformats.org/officeDocument/2006/relationships/diagramLayout" Target="../diagrams/layout1.xml"/><Relationship Id="rId9" Type="http://schemas.openxmlformats.org/officeDocument/2006/relationships/diagramData" Target="../diagrams/data2.xml"/><Relationship Id="rId1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8.png"/><Relationship Id="rId7" Type="http://schemas.openxmlformats.org/officeDocument/2006/relationships/diagramColors" Target="../diagrams/colors3.xml"/><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diagramQuickStyle" Target="../diagrams/quickStyle3.xml"/><Relationship Id="rId5" Type="http://schemas.openxmlformats.org/officeDocument/2006/relationships/diagramLayout" Target="../diagrams/layout3.xml"/><Relationship Id="rId10" Type="http://schemas.openxmlformats.org/officeDocument/2006/relationships/image" Target="../media/image7.png"/><Relationship Id="rId4" Type="http://schemas.openxmlformats.org/officeDocument/2006/relationships/diagramData" Target="../diagrams/data3.xml"/><Relationship Id="rId9"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8.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8.xml"/><Relationship Id="rId5" Type="http://schemas.openxmlformats.org/officeDocument/2006/relationships/image" Target="../media/image12.jpeg"/><Relationship Id="rId4" Type="http://schemas.openxmlformats.org/officeDocument/2006/relationships/image" Target="../media/image11.emf"/></Relationships>
</file>

<file path=ppt/slides/_rels/slide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6.xml"/><Relationship Id="rId1" Type="http://schemas.openxmlformats.org/officeDocument/2006/relationships/slideLayout" Target="../slideLayouts/slideLayout8.xml"/><Relationship Id="rId4" Type="http://schemas.openxmlformats.org/officeDocument/2006/relationships/image" Target="../media/image14.jpeg"/></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re 1"/>
          <p:cNvSpPr>
            <a:spLocks noGrp="1"/>
          </p:cNvSpPr>
          <p:nvPr>
            <p:ph type="title"/>
          </p:nvPr>
        </p:nvSpPr>
        <p:spPr>
          <a:xfrm>
            <a:off x="76670" y="3421455"/>
            <a:ext cx="3811509" cy="1792588"/>
          </a:xfrm>
        </p:spPr>
        <p:txBody>
          <a:bodyPr>
            <a:noAutofit/>
          </a:bodyPr>
          <a:lstStyle/>
          <a:p>
            <a:pPr>
              <a:lnSpc>
                <a:spcPts val="2300"/>
              </a:lnSpc>
              <a:spcBef>
                <a:spcPts val="600"/>
              </a:spcBef>
            </a:pPr>
            <a:r>
              <a:rPr lang="en-US" sz="1800" dirty="0">
                <a:solidFill>
                  <a:srgbClr val="0F3858"/>
                </a:solidFill>
              </a:rPr>
              <a:t>Dr. Lisa Indar</a:t>
            </a:r>
            <a:br>
              <a:rPr lang="en-US" sz="1800" dirty="0">
                <a:solidFill>
                  <a:srgbClr val="0F3858"/>
                </a:solidFill>
              </a:rPr>
            </a:br>
            <a:r>
              <a:rPr lang="en-US" sz="1800" dirty="0">
                <a:solidFill>
                  <a:srgbClr val="0F3858"/>
                </a:solidFill>
              </a:rPr>
              <a:t>Ad Interim Director</a:t>
            </a:r>
            <a:br>
              <a:rPr lang="en-US" sz="1800" dirty="0">
                <a:solidFill>
                  <a:srgbClr val="0F3858"/>
                </a:solidFill>
              </a:rPr>
            </a:br>
            <a:r>
              <a:rPr lang="en-US" sz="1800" dirty="0">
                <a:solidFill>
                  <a:srgbClr val="0F3858"/>
                </a:solidFill>
              </a:rPr>
              <a:t>Caribbean Public Health Agency</a:t>
            </a:r>
            <a:br>
              <a:rPr lang="en-US" sz="1800" dirty="0">
                <a:solidFill>
                  <a:srgbClr val="0F3858"/>
                </a:solidFill>
              </a:rPr>
            </a:br>
            <a:r>
              <a:rPr lang="en-US" sz="1800" dirty="0">
                <a:solidFill>
                  <a:srgbClr val="0F3858"/>
                </a:solidFill>
              </a:rPr>
              <a:t>09-09-2024</a:t>
            </a:r>
            <a:br>
              <a:rPr lang="en-US" sz="1800" dirty="0">
                <a:solidFill>
                  <a:srgbClr val="0F3858"/>
                </a:solidFill>
              </a:rPr>
            </a:br>
            <a:br>
              <a:rPr lang="en-US" sz="1800" dirty="0">
                <a:solidFill>
                  <a:srgbClr val="0F3858"/>
                </a:solidFill>
              </a:rPr>
            </a:br>
            <a:endParaRPr lang="fr-FR" sz="1800" dirty="0">
              <a:solidFill>
                <a:srgbClr val="0F3858"/>
              </a:solidFill>
            </a:endParaRPr>
          </a:p>
        </p:txBody>
      </p:sp>
      <p:pic>
        <p:nvPicPr>
          <p:cNvPr id="6" name="Image 5" descr="Une image contenant texte, Police, Graphique, capture d’écran&#10;&#10;Description générée automatiquement">
            <a:extLst>
              <a:ext uri="{FF2B5EF4-FFF2-40B4-BE49-F238E27FC236}">
                <a16:creationId xmlns:a16="http://schemas.microsoft.com/office/drawing/2014/main" id="{161EF461-F1AF-B96F-B9C7-0FDC97DAEA6B}"/>
              </a:ext>
            </a:extLst>
          </p:cNvPr>
          <p:cNvPicPr>
            <a:picLocks noChangeAspect="1"/>
          </p:cNvPicPr>
          <p:nvPr/>
        </p:nvPicPr>
        <p:blipFill>
          <a:blip r:embed="rId2"/>
          <a:stretch>
            <a:fillRect/>
          </a:stretch>
        </p:blipFill>
        <p:spPr>
          <a:xfrm>
            <a:off x="9645" y="4698347"/>
            <a:ext cx="12182354" cy="2158697"/>
          </a:xfrm>
          <a:prstGeom prst="rect">
            <a:avLst/>
          </a:prstGeom>
        </p:spPr>
      </p:pic>
      <p:sp>
        <p:nvSpPr>
          <p:cNvPr id="3" name="Espace réservé du contenu 2"/>
          <p:cNvSpPr>
            <a:spLocks noGrp="1"/>
          </p:cNvSpPr>
          <p:nvPr>
            <p:ph idx="1"/>
          </p:nvPr>
        </p:nvSpPr>
        <p:spPr>
          <a:xfrm>
            <a:off x="76670" y="126862"/>
            <a:ext cx="6447139" cy="1447639"/>
          </a:xfrm>
        </p:spPr>
        <p:txBody>
          <a:bodyPr>
            <a:noAutofit/>
          </a:bodyPr>
          <a:lstStyle/>
          <a:p>
            <a:pPr marL="0" indent="0" algn="ctr">
              <a:buNone/>
            </a:pPr>
            <a:r>
              <a:rPr lang="en-US" sz="2800" b="1" spc="300" dirty="0">
                <a:solidFill>
                  <a:srgbClr val="0F3858"/>
                </a:solidFill>
                <a:latin typeface="+mn-lt"/>
              </a:rPr>
              <a:t>A Public Health Perspective on Climate Change And Small Island Developing States</a:t>
            </a:r>
          </a:p>
          <a:p>
            <a:pPr marL="0" indent="0" algn="ctr">
              <a:buNone/>
            </a:pPr>
            <a:r>
              <a:rPr lang="en-US" sz="2800" b="1" spc="300" dirty="0">
                <a:solidFill>
                  <a:srgbClr val="0F3858"/>
                </a:solidFill>
                <a:latin typeface="+mn-lt"/>
              </a:rPr>
              <a:t>The Caribbean Region</a:t>
            </a:r>
          </a:p>
          <a:p>
            <a:pPr algn="ctr"/>
            <a:endParaRPr lang="fr-FR" sz="2800" dirty="0">
              <a:solidFill>
                <a:srgbClr val="0F3858"/>
              </a:solidFill>
              <a:latin typeface="+mn-lt"/>
            </a:endParaRPr>
          </a:p>
        </p:txBody>
      </p:sp>
      <p:pic>
        <p:nvPicPr>
          <p:cNvPr id="5" name="Picture 4" descr="A logo with text on it&#10;&#10;Description automatically generated">
            <a:extLst>
              <a:ext uri="{FF2B5EF4-FFF2-40B4-BE49-F238E27FC236}">
                <a16:creationId xmlns:a16="http://schemas.microsoft.com/office/drawing/2014/main" id="{AE49285B-6CED-CA4E-E605-B50199ED3F13}"/>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182206" y="3055346"/>
            <a:ext cx="2789386" cy="1552307"/>
          </a:xfrm>
          <a:prstGeom prst="rect">
            <a:avLst/>
          </a:prstGeom>
        </p:spPr>
      </p:pic>
      <p:pic>
        <p:nvPicPr>
          <p:cNvPr id="8" name="Picture 7" descr="An aerial view of islands in the ocean&#10;&#10;Description automatically generated">
            <a:extLst>
              <a:ext uri="{FF2B5EF4-FFF2-40B4-BE49-F238E27FC236}">
                <a16:creationId xmlns:a16="http://schemas.microsoft.com/office/drawing/2014/main" id="{B9D41F3E-9211-8D9B-E745-8E544179009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rot="5400000">
            <a:off x="7230834" y="-260081"/>
            <a:ext cx="4218511" cy="5143500"/>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spTree>
    <p:extLst>
      <p:ext uri="{BB962C8B-B14F-4D97-AF65-F5344CB8AC3E}">
        <p14:creationId xmlns:p14="http://schemas.microsoft.com/office/powerpoint/2010/main" val="65703133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9F9C-D399-4638-BBA5-3955AC685274}"/>
              </a:ext>
            </a:extLst>
          </p:cNvPr>
          <p:cNvSpPr>
            <a:spLocks noGrp="1"/>
          </p:cNvSpPr>
          <p:nvPr>
            <p:ph type="title"/>
          </p:nvPr>
        </p:nvSpPr>
        <p:spPr>
          <a:xfrm>
            <a:off x="379141" y="129712"/>
            <a:ext cx="11812858" cy="718457"/>
          </a:xfrm>
        </p:spPr>
        <p:txBody>
          <a:bodyPr>
            <a:normAutofit fontScale="90000"/>
          </a:bodyPr>
          <a:lstStyle/>
          <a:p>
            <a:pPr algn="ctr"/>
            <a:r>
              <a:rPr lang="en-US" sz="3200" dirty="0">
                <a:solidFill>
                  <a:srgbClr val="0F3858"/>
                </a:solidFill>
              </a:rPr>
              <a:t>Caribbean Climate and Health </a:t>
            </a:r>
            <a:br>
              <a:rPr lang="en-US" sz="3200" dirty="0">
                <a:solidFill>
                  <a:srgbClr val="0F3858"/>
                </a:solidFill>
              </a:rPr>
            </a:br>
            <a:r>
              <a:rPr lang="en-US" sz="3200" dirty="0">
                <a:solidFill>
                  <a:srgbClr val="0F3858"/>
                </a:solidFill>
              </a:rPr>
              <a:t>Regional Action for Resilience to Date</a:t>
            </a:r>
            <a:endParaRPr lang="en-TT" sz="3200" dirty="0">
              <a:solidFill>
                <a:srgbClr val="0F3858"/>
              </a:solidFill>
            </a:endParaRPr>
          </a:p>
        </p:txBody>
      </p:sp>
      <p:sp>
        <p:nvSpPr>
          <p:cNvPr id="3" name="Content Placeholder 2">
            <a:extLst>
              <a:ext uri="{FF2B5EF4-FFF2-40B4-BE49-F238E27FC236}">
                <a16:creationId xmlns:a16="http://schemas.microsoft.com/office/drawing/2014/main" id="{5557F41A-DF15-40F0-9D46-C3FC8E1154FF}"/>
              </a:ext>
            </a:extLst>
          </p:cNvPr>
          <p:cNvSpPr>
            <a:spLocks noGrp="1"/>
          </p:cNvSpPr>
          <p:nvPr>
            <p:ph idx="1"/>
          </p:nvPr>
        </p:nvSpPr>
        <p:spPr>
          <a:xfrm>
            <a:off x="353120" y="1184356"/>
            <a:ext cx="11485757" cy="4023360"/>
          </a:xfrm>
        </p:spPr>
        <p:txBody>
          <a:bodyPr>
            <a:noAutofit/>
          </a:bodyPr>
          <a:lstStyle/>
          <a:p>
            <a:pPr>
              <a:lnSpc>
                <a:spcPct val="120000"/>
              </a:lnSpc>
              <a:buFont typeface="Wingdings" panose="05000000000000000000" pitchFamily="2" charset="2"/>
              <a:buChar char="§"/>
            </a:pPr>
            <a:r>
              <a:rPr lang="en-US" sz="2000" dirty="0"/>
              <a:t>Country and inter-agency collaborations with CIMH, CARPHA,CCCCC, Red Cross, PAHO, UWI/PPCR</a:t>
            </a:r>
          </a:p>
          <a:p>
            <a:pPr>
              <a:lnSpc>
                <a:spcPct val="120000"/>
              </a:lnSpc>
              <a:buFont typeface="Wingdings" panose="05000000000000000000" pitchFamily="2" charset="2"/>
              <a:buChar char="§"/>
            </a:pPr>
            <a:r>
              <a:rPr lang="en-US" sz="2000" dirty="0"/>
              <a:t>Seeking to strengthen interactions between multisectoral professionals for creation and implementation of health national adaptation plans and policies, climate integrated surveillance and early warning systems for health, infrastructural greening of primary health care sector, food and water resilience planning. </a:t>
            </a:r>
          </a:p>
          <a:p>
            <a:pPr>
              <a:lnSpc>
                <a:spcPct val="120000"/>
              </a:lnSpc>
              <a:buFont typeface="Wingdings" panose="05000000000000000000" pitchFamily="2" charset="2"/>
              <a:buChar char="§"/>
            </a:pPr>
            <a:r>
              <a:rPr lang="en-US" sz="2000" dirty="0"/>
              <a:t>Output: Climate integrated health tools, infrastructure, information and services that support public health decision making and resource allocation. </a:t>
            </a:r>
          </a:p>
        </p:txBody>
      </p:sp>
      <p:pic>
        <p:nvPicPr>
          <p:cNvPr id="4" name="Picture 3">
            <a:extLst>
              <a:ext uri="{FF2B5EF4-FFF2-40B4-BE49-F238E27FC236}">
                <a16:creationId xmlns:a16="http://schemas.microsoft.com/office/drawing/2014/main" id="{637627BF-F180-202E-17CB-20C79E3B9CF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27249"/>
          <a:stretch/>
        </p:blipFill>
        <p:spPr>
          <a:xfrm>
            <a:off x="-1" y="6139543"/>
            <a:ext cx="12192000" cy="718457"/>
          </a:xfrm>
          <a:prstGeom prst="rect">
            <a:avLst/>
          </a:prstGeom>
        </p:spPr>
      </p:pic>
    </p:spTree>
    <p:extLst>
      <p:ext uri="{BB962C8B-B14F-4D97-AF65-F5344CB8AC3E}">
        <p14:creationId xmlns:p14="http://schemas.microsoft.com/office/powerpoint/2010/main" val="1310623408"/>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447"/>
        <p:cNvGrpSpPr/>
        <p:nvPr/>
      </p:nvGrpSpPr>
      <p:grpSpPr>
        <a:xfrm>
          <a:off x="0" y="0"/>
          <a:ext cx="0" cy="0"/>
          <a:chOff x="0" y="0"/>
          <a:chExt cx="0" cy="0"/>
        </a:xfrm>
      </p:grpSpPr>
      <p:sp>
        <p:nvSpPr>
          <p:cNvPr id="448" name="Google Shape;448;g21588cbc88b_1_4"/>
          <p:cNvSpPr txBox="1">
            <a:spLocks noGrp="1"/>
          </p:cNvSpPr>
          <p:nvPr>
            <p:ph type="title"/>
          </p:nvPr>
        </p:nvSpPr>
        <p:spPr>
          <a:xfrm>
            <a:off x="838200" y="365125"/>
            <a:ext cx="105156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endParaRPr/>
          </a:p>
        </p:txBody>
      </p:sp>
      <p:sp>
        <p:nvSpPr>
          <p:cNvPr id="449" name="Google Shape;449;g21588cbc88b_1_4"/>
          <p:cNvSpPr txBox="1">
            <a:spLocks noGrp="1"/>
          </p:cNvSpPr>
          <p:nvPr>
            <p:ph type="body" idx="1"/>
          </p:nvPr>
        </p:nvSpPr>
        <p:spPr>
          <a:xfrm>
            <a:off x="838200" y="18256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sp>
        <p:nvSpPr>
          <p:cNvPr id="450" name="Google Shape;450;g21588cbc88b_1_4"/>
          <p:cNvSpPr txBox="1">
            <a:spLocks noGrp="1"/>
          </p:cNvSpPr>
          <p:nvPr>
            <p:ph type="body" idx="2"/>
          </p:nvPr>
        </p:nvSpPr>
        <p:spPr>
          <a:xfrm>
            <a:off x="6172200" y="1825625"/>
            <a:ext cx="51816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endParaRPr/>
          </a:p>
        </p:txBody>
      </p:sp>
      <p:pic>
        <p:nvPicPr>
          <p:cNvPr id="451" name="Google Shape;451;g21588cbc88b_1_4"/>
          <p:cNvPicPr preferRelativeResize="0"/>
          <p:nvPr/>
        </p:nvPicPr>
        <p:blipFill>
          <a:blip r:embed="rId3">
            <a:alphaModFix/>
          </a:blip>
          <a:stretch>
            <a:fillRect/>
          </a:stretch>
        </p:blipFill>
        <p:spPr>
          <a:xfrm>
            <a:off x="0" y="0"/>
            <a:ext cx="12192000" cy="6858000"/>
          </a:xfrm>
          <a:prstGeom prst="rect">
            <a:avLst/>
          </a:prstGeom>
          <a:noFill/>
          <a:ln>
            <a:noFill/>
          </a:ln>
        </p:spPr>
      </p:pic>
      <p:grpSp>
        <p:nvGrpSpPr>
          <p:cNvPr id="452" name="Google Shape;452;g21588cbc88b_1_4"/>
          <p:cNvGrpSpPr/>
          <p:nvPr/>
        </p:nvGrpSpPr>
        <p:grpSpPr>
          <a:xfrm>
            <a:off x="0" y="5177832"/>
            <a:ext cx="1176118" cy="1680300"/>
            <a:chOff x="1" y="7839"/>
            <a:chExt cx="1176118" cy="1680300"/>
          </a:xfrm>
        </p:grpSpPr>
        <p:sp>
          <p:nvSpPr>
            <p:cNvPr id="453" name="Google Shape;453;g21588cbc88b_1_4"/>
            <p:cNvSpPr/>
            <p:nvPr/>
          </p:nvSpPr>
          <p:spPr>
            <a:xfrm rot="5400000">
              <a:off x="-252032" y="259989"/>
              <a:ext cx="1680300" cy="1176000"/>
            </a:xfrm>
            <a:prstGeom prst="chevron">
              <a:avLst>
                <a:gd name="adj" fmla="val 50000"/>
              </a:avLst>
            </a:prstGeom>
            <a:solidFill>
              <a:srgbClr val="E97131"/>
            </a:solidFill>
            <a:ln w="19050" cap="flat" cmpd="sng">
              <a:solidFill>
                <a:srgbClr val="E9713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454" name="Google Shape;454;g21588cbc88b_1_4"/>
            <p:cNvSpPr txBox="1"/>
            <p:nvPr/>
          </p:nvSpPr>
          <p:spPr>
            <a:xfrm>
              <a:off x="1" y="595897"/>
              <a:ext cx="1176000" cy="504000"/>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600"/>
                <a:buFont typeface="Arial"/>
                <a:buNone/>
              </a:pPr>
              <a:r>
                <a:rPr lang="en-US" sz="1600">
                  <a:solidFill>
                    <a:schemeClr val="lt1"/>
                  </a:solidFill>
                  <a:latin typeface="Arial"/>
                  <a:ea typeface="Arial"/>
                  <a:cs typeface="Arial"/>
                  <a:sym typeface="Arial"/>
                </a:rPr>
                <a:t>Prior to co-development</a:t>
              </a:r>
              <a:endParaRPr/>
            </a:p>
          </p:txBody>
        </p:sp>
      </p:grpSp>
      <p:sp>
        <p:nvSpPr>
          <p:cNvPr id="3" name="Title 1">
            <a:extLst>
              <a:ext uri="{FF2B5EF4-FFF2-40B4-BE49-F238E27FC236}">
                <a16:creationId xmlns:a16="http://schemas.microsoft.com/office/drawing/2014/main" id="{CCFD4E20-76D2-AD4D-2FE2-2AD5ED0D5129}"/>
              </a:ext>
            </a:extLst>
          </p:cNvPr>
          <p:cNvSpPr txBox="1">
            <a:spLocks/>
          </p:cNvSpPr>
          <p:nvPr/>
        </p:nvSpPr>
        <p:spPr>
          <a:xfrm>
            <a:off x="0" y="0"/>
            <a:ext cx="5412509" cy="931410"/>
          </a:xfrm>
          <a:prstGeom prst="rect">
            <a:avLst/>
          </a:prstGeom>
          <a:solidFill>
            <a:schemeClr val="accent1"/>
          </a:solidFill>
          <a:ln>
            <a:solidFill>
              <a:schemeClr val="tx1"/>
            </a:solidFill>
          </a:ln>
        </p:spPr>
        <p:txBody>
          <a:bodyPr spcFirstLastPara="1" vert="horz" wrap="square" lIns="91425" tIns="45700" rIns="91425" bIns="45700" rtlCol="0" anchor="ctr" anchorCtr="0">
            <a:normAutofit fontScale="92500"/>
          </a:bodyPr>
          <a:lstStyle>
            <a:lvl1pPr lvl="0" algn="l" defTabSz="914400" rtl="0" eaLnBrk="1" latinLnBrk="0" hangingPunct="1">
              <a:lnSpc>
                <a:spcPct val="90000"/>
              </a:lnSpc>
              <a:spcBef>
                <a:spcPts val="0"/>
              </a:spcBef>
              <a:spcAft>
                <a:spcPts val="0"/>
              </a:spcAft>
              <a:buClr>
                <a:schemeClr val="dk1"/>
              </a:buClr>
              <a:buSzPts val="1800"/>
              <a:buNone/>
              <a:defRPr sz="2800" kern="1200">
                <a:solidFill>
                  <a:srgbClr val="2C70BA"/>
                </a:solidFill>
                <a:latin typeface="Futura Std Light" panose="020B0402020204020303" pitchFamily="34" charset="0"/>
                <a:ea typeface="+mj-ea"/>
                <a:cs typeface="+mj-cs"/>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r>
              <a:rPr lang="en-US" dirty="0">
                <a:solidFill>
                  <a:schemeClr val="bg1"/>
                </a:solidFill>
              </a:rPr>
              <a:t>Regional Collaboration </a:t>
            </a:r>
            <a:br>
              <a:rPr lang="en-US" dirty="0">
                <a:solidFill>
                  <a:schemeClr val="bg1"/>
                </a:solidFill>
              </a:rPr>
            </a:br>
            <a:r>
              <a:rPr lang="en-US" dirty="0">
                <a:solidFill>
                  <a:schemeClr val="bg1"/>
                </a:solidFill>
              </a:rPr>
              <a:t>Caribbean Agencies - EWISACTS</a:t>
            </a:r>
            <a:endParaRPr lang="en-TT" dirty="0">
              <a:solidFill>
                <a:schemeClr val="bg1"/>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8F9F9C-D399-4638-BBA5-3955AC685274}"/>
              </a:ext>
            </a:extLst>
          </p:cNvPr>
          <p:cNvSpPr>
            <a:spLocks noGrp="1"/>
          </p:cNvSpPr>
          <p:nvPr>
            <p:ph type="title"/>
          </p:nvPr>
        </p:nvSpPr>
        <p:spPr>
          <a:xfrm>
            <a:off x="403633" y="359342"/>
            <a:ext cx="10515600" cy="984704"/>
          </a:xfrm>
        </p:spPr>
        <p:txBody>
          <a:bodyPr anchor="ctr">
            <a:normAutofit/>
          </a:bodyPr>
          <a:lstStyle/>
          <a:p>
            <a:pPr lvl="0">
              <a:spcAft>
                <a:spcPts val="800"/>
              </a:spcAft>
              <a:tabLst>
                <a:tab pos="457200" algn="l"/>
              </a:tabLst>
            </a:pPr>
            <a:r>
              <a:rPr lang="en-TT" sz="3200" kern="100" dirty="0">
                <a:solidFill>
                  <a:srgbClr val="0F3858"/>
                </a:solidFill>
              </a:rPr>
              <a:t>Other p</a:t>
            </a:r>
            <a:r>
              <a:rPr lang="en-TT" sz="3200" kern="100" dirty="0">
                <a:solidFill>
                  <a:srgbClr val="0F3858"/>
                </a:solidFill>
                <a:effectLst/>
              </a:rPr>
              <a:t>artnerships and collaborations to improve health security preparedness and response</a:t>
            </a:r>
          </a:p>
        </p:txBody>
      </p:sp>
      <p:sp>
        <p:nvSpPr>
          <p:cNvPr id="3" name="Content Placeholder 2">
            <a:extLst>
              <a:ext uri="{FF2B5EF4-FFF2-40B4-BE49-F238E27FC236}">
                <a16:creationId xmlns:a16="http://schemas.microsoft.com/office/drawing/2014/main" id="{5557F41A-DF15-40F0-9D46-C3FC8E1154FF}"/>
              </a:ext>
            </a:extLst>
          </p:cNvPr>
          <p:cNvSpPr>
            <a:spLocks noGrp="1"/>
          </p:cNvSpPr>
          <p:nvPr>
            <p:ph idx="1"/>
          </p:nvPr>
        </p:nvSpPr>
        <p:spPr>
          <a:xfrm>
            <a:off x="514350" y="1811791"/>
            <a:ext cx="5162550" cy="3234418"/>
          </a:xfrm>
        </p:spPr>
        <p:txBody>
          <a:bodyPr>
            <a:normAutofit/>
          </a:bodyPr>
          <a:lstStyle/>
          <a:p>
            <a:pPr marL="342900" lvl="0" indent="-342900">
              <a:buFont typeface="Symbol" panose="05050102010706020507" pitchFamily="18" charset="2"/>
              <a:buChar char=""/>
            </a:pPr>
            <a:r>
              <a:rPr lang="en-TT" sz="2000" kern="100" dirty="0">
                <a:effectLst/>
                <a:latin typeface="+mn-lt"/>
              </a:rPr>
              <a:t>CARICOF – meteorological services and health (bi-annual meeting)</a:t>
            </a:r>
          </a:p>
          <a:p>
            <a:pPr marL="342900" lvl="0" indent="-342900">
              <a:buFont typeface="Symbol" panose="05050102010706020507" pitchFamily="18" charset="2"/>
              <a:buChar char=""/>
            </a:pPr>
            <a:r>
              <a:rPr lang="en-TT" sz="2000" kern="100" dirty="0">
                <a:effectLst/>
                <a:latin typeface="+mn-lt"/>
              </a:rPr>
              <a:t>CARPHA/PAHO/CIMH Climate and health quarterly bulletin</a:t>
            </a:r>
          </a:p>
          <a:p>
            <a:pPr marL="342900" lvl="0" indent="-342900">
              <a:buFont typeface="Symbol" panose="05050102010706020507" pitchFamily="18" charset="2"/>
              <a:buChar char=""/>
            </a:pPr>
            <a:r>
              <a:rPr lang="en-TT" sz="2000" kern="100" dirty="0">
                <a:effectLst/>
                <a:latin typeface="+mn-lt"/>
              </a:rPr>
              <a:t>CARPHA/UKOTS MOU – Environmental laboratory network</a:t>
            </a:r>
          </a:p>
          <a:p>
            <a:pPr marL="342900" lvl="0" indent="-342900">
              <a:buFont typeface="Symbol" panose="05050102010706020507" pitchFamily="18" charset="2"/>
              <a:buChar char=""/>
            </a:pPr>
            <a:r>
              <a:rPr lang="en-TT" sz="2000" kern="100" dirty="0" err="1">
                <a:effectLst/>
                <a:latin typeface="+mn-lt"/>
              </a:rPr>
              <a:t>IWEco</a:t>
            </a:r>
            <a:r>
              <a:rPr lang="en-TT" sz="2000" kern="100" dirty="0">
                <a:effectLst/>
                <a:latin typeface="+mn-lt"/>
              </a:rPr>
              <a:t> governance partnership</a:t>
            </a:r>
          </a:p>
          <a:p>
            <a:pPr marL="342900" lvl="0" indent="-342900">
              <a:spcAft>
                <a:spcPts val="800"/>
              </a:spcAft>
              <a:buFont typeface="Symbol" panose="05050102010706020507" pitchFamily="18" charset="2"/>
              <a:buChar char=""/>
            </a:pPr>
            <a:r>
              <a:rPr lang="en-TT" sz="2000" kern="100" dirty="0">
                <a:effectLst/>
                <a:latin typeface="+mn-lt"/>
              </a:rPr>
              <a:t>CARPHA/EHSD support (specifically WASH) to CDEMA for disaster response</a:t>
            </a:r>
          </a:p>
        </p:txBody>
      </p:sp>
      <p:pic>
        <p:nvPicPr>
          <p:cNvPr id="5" name="Picture 4">
            <a:extLst>
              <a:ext uri="{FF2B5EF4-FFF2-40B4-BE49-F238E27FC236}">
                <a16:creationId xmlns:a16="http://schemas.microsoft.com/office/drawing/2014/main" id="{2FCBB844-C7EF-788C-1270-81D89FB811ED}"/>
              </a:ext>
            </a:extLst>
          </p:cNvPr>
          <p:cNvPicPr>
            <a:picLocks noChangeAspect="1"/>
          </p:cNvPicPr>
          <p:nvPr/>
        </p:nvPicPr>
        <p:blipFill>
          <a:blip r:embed="rId3" cstate="print">
            <a:extLst>
              <a:ext uri="{28A0092B-C50C-407E-A947-70E740481C1C}">
                <a14:useLocalDpi xmlns:a14="http://schemas.microsoft.com/office/drawing/2010/main"/>
              </a:ext>
            </a:extLst>
          </a:blip>
          <a:srcRect b="-2"/>
          <a:stretch/>
        </p:blipFill>
        <p:spPr>
          <a:xfrm>
            <a:off x="5928700" y="1509864"/>
            <a:ext cx="5644464" cy="3536345"/>
          </a:xfrm>
          <a:prstGeom prst="rect">
            <a:avLst/>
          </a:prstGeom>
          <a:ln>
            <a:noFill/>
          </a:ln>
          <a:effectLst>
            <a:outerShdw blurRad="292100" dist="139700" dir="2700000" algn="tl" rotWithShape="0">
              <a:srgbClr val="333333">
                <a:alpha val="65000"/>
              </a:srgbClr>
            </a:outerShdw>
          </a:effectLst>
        </p:spPr>
      </p:pic>
      <p:pic>
        <p:nvPicPr>
          <p:cNvPr id="4" name="Picture 3">
            <a:extLst>
              <a:ext uri="{FF2B5EF4-FFF2-40B4-BE49-F238E27FC236}">
                <a16:creationId xmlns:a16="http://schemas.microsoft.com/office/drawing/2014/main" id="{637627BF-F180-202E-17CB-20C79E3B9CFB}"/>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249"/>
          <a:stretch/>
        </p:blipFill>
        <p:spPr>
          <a:xfrm>
            <a:off x="-1" y="6139543"/>
            <a:ext cx="12192000" cy="718457"/>
          </a:xfrm>
          <a:prstGeom prst="rect">
            <a:avLst/>
          </a:prstGeom>
        </p:spPr>
      </p:pic>
    </p:spTree>
    <p:extLst>
      <p:ext uri="{BB962C8B-B14F-4D97-AF65-F5344CB8AC3E}">
        <p14:creationId xmlns:p14="http://schemas.microsoft.com/office/powerpoint/2010/main" val="3377644993"/>
      </p:ext>
    </p:extLst>
  </p:cSld>
  <p:clrMapOvr>
    <a:masterClrMapping/>
  </p:clrMapOvr>
  <mc:AlternateContent xmlns:mc="http://schemas.openxmlformats.org/markup-compatibility/2006" xmlns:p14="http://schemas.microsoft.com/office/powerpoint/2010/main">
    <mc:Choice Requires="p14">
      <p:transition spd="slow" p14:dur="2000" advTm="48446"/>
    </mc:Choice>
    <mc:Fallback xmlns="">
      <p:transition spd="slow" advTm="48446"/>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11CA-226C-97B3-A29D-0FD169FAD669}"/>
              </a:ext>
            </a:extLst>
          </p:cNvPr>
          <p:cNvSpPr>
            <a:spLocks noGrp="1"/>
          </p:cNvSpPr>
          <p:nvPr>
            <p:ph type="title"/>
          </p:nvPr>
        </p:nvSpPr>
        <p:spPr>
          <a:xfrm>
            <a:off x="251334" y="125462"/>
            <a:ext cx="10909841" cy="1386481"/>
          </a:xfrm>
        </p:spPr>
        <p:txBody>
          <a:bodyPr>
            <a:normAutofit/>
          </a:bodyPr>
          <a:lstStyle/>
          <a:p>
            <a:pPr defTabSz="914377"/>
            <a:r>
              <a:rPr lang="en-US" b="1" dirty="0">
                <a:solidFill>
                  <a:srgbClr val="0F3858"/>
                </a:solidFill>
                <a:latin typeface="+mn-lt"/>
              </a:rPr>
              <a:t>11</a:t>
            </a:r>
            <a:r>
              <a:rPr lang="en-US" b="1" baseline="30000" dirty="0">
                <a:solidFill>
                  <a:srgbClr val="0F3858"/>
                </a:solidFill>
                <a:latin typeface="+mn-lt"/>
              </a:rPr>
              <a:t>th</a:t>
            </a:r>
            <a:r>
              <a:rPr lang="en-US" b="1" dirty="0">
                <a:solidFill>
                  <a:srgbClr val="0F3858"/>
                </a:solidFill>
                <a:latin typeface="+mn-lt"/>
              </a:rPr>
              <a:t> EDF/CARIFORUM Project -</a:t>
            </a:r>
            <a:r>
              <a:rPr lang="en-GB" b="1" dirty="0">
                <a:solidFill>
                  <a:srgbClr val="0F3858"/>
                </a:solidFill>
                <a:latin typeface="+mn-lt"/>
                <a:cs typeface="Arial" panose="020B0604020202020204" pitchFamily="34" charset="0"/>
              </a:rPr>
              <a:t>Strengthening Climate Resilient Health Systems In The Caribbean”</a:t>
            </a:r>
            <a:endParaRPr lang="en-LC" b="1" dirty="0">
              <a:solidFill>
                <a:srgbClr val="0F3858"/>
              </a:solidFill>
              <a:latin typeface="+mn-lt"/>
              <a:cs typeface="Arial" panose="020B0604020202020204" pitchFamily="34" charset="0"/>
            </a:endParaRPr>
          </a:p>
        </p:txBody>
      </p:sp>
      <p:sp>
        <p:nvSpPr>
          <p:cNvPr id="3" name="Content Placeholder 2">
            <a:extLst>
              <a:ext uri="{FF2B5EF4-FFF2-40B4-BE49-F238E27FC236}">
                <a16:creationId xmlns:a16="http://schemas.microsoft.com/office/drawing/2014/main" id="{3B65CD65-0B47-5AB8-1707-38732AF4FBFB}"/>
              </a:ext>
            </a:extLst>
          </p:cNvPr>
          <p:cNvSpPr>
            <a:spLocks noGrp="1"/>
          </p:cNvSpPr>
          <p:nvPr>
            <p:ph idx="1"/>
          </p:nvPr>
        </p:nvSpPr>
        <p:spPr>
          <a:xfrm>
            <a:off x="367424" y="1702559"/>
            <a:ext cx="7307994" cy="4023360"/>
          </a:xfrm>
        </p:spPr>
        <p:txBody>
          <a:bodyPr vert="horz" lIns="0" tIns="45720" rIns="0" bIns="45720" rtlCol="0" anchor="t">
            <a:normAutofit lnSpcReduction="10000"/>
          </a:bodyPr>
          <a:lstStyle/>
          <a:p>
            <a:pPr marL="0" indent="0">
              <a:buNone/>
            </a:pPr>
            <a:r>
              <a:rPr lang="en-US" sz="2000" dirty="0">
                <a:latin typeface="+mn-lt"/>
              </a:rPr>
              <a:t>Regional collaboration initiative: PAHO (lead); CARPHA, CCCC, CIMH, UWI</a:t>
            </a:r>
          </a:p>
          <a:p>
            <a:pPr marL="0" indent="0">
              <a:buNone/>
            </a:pPr>
            <a:r>
              <a:rPr lang="en-US" sz="2000" b="1" dirty="0">
                <a:solidFill>
                  <a:srgbClr val="0F3858"/>
                </a:solidFill>
                <a:latin typeface="+mn-lt"/>
              </a:rPr>
              <a:t>CARPHA’s Role:</a:t>
            </a:r>
          </a:p>
          <a:p>
            <a:r>
              <a:rPr lang="en-US" sz="2000" dirty="0">
                <a:latin typeface="+mn-lt"/>
              </a:rPr>
              <a:t>Improve surveillance capacity and building integrated assessment tools</a:t>
            </a:r>
          </a:p>
          <a:p>
            <a:r>
              <a:rPr lang="en-US" sz="2000" dirty="0">
                <a:latin typeface="+mn-lt"/>
              </a:rPr>
              <a:t>On going work to develop EWS for climate sensitive diseases and health conditions</a:t>
            </a:r>
            <a:endParaRPr lang="en-US" sz="2000" dirty="0">
              <a:latin typeface="+mn-lt"/>
              <a:cs typeface="Arial"/>
            </a:endParaRPr>
          </a:p>
          <a:p>
            <a:r>
              <a:rPr lang="en-US" sz="2000" dirty="0">
                <a:latin typeface="+mn-lt"/>
              </a:rPr>
              <a:t>Improvements for enhanced usage of the Caribbean Health Climate Bulletin</a:t>
            </a:r>
            <a:endParaRPr lang="en-US" sz="2000" dirty="0">
              <a:latin typeface="+mn-lt"/>
              <a:cs typeface="Arial" panose="020B0604020202020204"/>
            </a:endParaRPr>
          </a:p>
          <a:p>
            <a:r>
              <a:rPr lang="en-US" sz="2000" dirty="0">
                <a:latin typeface="+mn-lt"/>
              </a:rPr>
              <a:t>Assessment and multisectoral surveillance of emerging food safety risks linked to CC</a:t>
            </a:r>
            <a:endParaRPr lang="en-LC" sz="2000" dirty="0">
              <a:latin typeface="+mn-lt"/>
              <a:cs typeface="Arial" panose="020B0604020202020204"/>
            </a:endParaRPr>
          </a:p>
          <a:p>
            <a:r>
              <a:rPr lang="en-US" sz="2000" dirty="0">
                <a:latin typeface="+mn-lt"/>
              </a:rPr>
              <a:t>Training and Development of CR-WSP and CR-FSP</a:t>
            </a:r>
          </a:p>
        </p:txBody>
      </p:sp>
      <p:pic>
        <p:nvPicPr>
          <p:cNvPr id="4" name="Picture 3">
            <a:extLst>
              <a:ext uri="{FF2B5EF4-FFF2-40B4-BE49-F238E27FC236}">
                <a16:creationId xmlns:a16="http://schemas.microsoft.com/office/drawing/2014/main" id="{E360DE4D-4107-8A47-B13B-160E41396FAC}"/>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8100291" y="1419201"/>
            <a:ext cx="3343563" cy="4335299"/>
          </a:xfrm>
          <a:prstGeom prst="rect">
            <a:avLst/>
          </a:prstGeom>
        </p:spPr>
      </p:pic>
      <p:pic>
        <p:nvPicPr>
          <p:cNvPr id="5" name="Picture 4">
            <a:extLst>
              <a:ext uri="{FF2B5EF4-FFF2-40B4-BE49-F238E27FC236}">
                <a16:creationId xmlns:a16="http://schemas.microsoft.com/office/drawing/2014/main" id="{D0F50F6D-9D39-3DF8-6074-41D4556666D9}"/>
              </a:ext>
            </a:extLst>
          </p:cNvPr>
          <p:cNvPicPr>
            <a:picLocks noChangeAspect="1"/>
          </p:cNvPicPr>
          <p:nvPr/>
        </p:nvPicPr>
        <p:blipFill>
          <a:blip r:embed="rId4"/>
          <a:stretch>
            <a:fillRect/>
          </a:stretch>
        </p:blipFill>
        <p:spPr>
          <a:xfrm>
            <a:off x="0" y="5870448"/>
            <a:ext cx="12192000" cy="987552"/>
          </a:xfrm>
          <a:prstGeom prst="rect">
            <a:avLst/>
          </a:prstGeom>
        </p:spPr>
      </p:pic>
    </p:spTree>
    <p:extLst>
      <p:ext uri="{BB962C8B-B14F-4D97-AF65-F5344CB8AC3E}">
        <p14:creationId xmlns:p14="http://schemas.microsoft.com/office/powerpoint/2010/main" val="28668674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11CA-226C-97B3-A29D-0FD169FAD669}"/>
              </a:ext>
            </a:extLst>
          </p:cNvPr>
          <p:cNvSpPr>
            <a:spLocks noGrp="1"/>
          </p:cNvSpPr>
          <p:nvPr>
            <p:ph type="title"/>
          </p:nvPr>
        </p:nvSpPr>
        <p:spPr>
          <a:xfrm>
            <a:off x="251334" y="125462"/>
            <a:ext cx="10909841" cy="1450757"/>
          </a:xfrm>
        </p:spPr>
        <p:txBody>
          <a:bodyPr>
            <a:normAutofit/>
          </a:bodyPr>
          <a:lstStyle/>
          <a:p>
            <a:pPr defTabSz="914377"/>
            <a:r>
              <a:rPr lang="en-US" sz="3200" dirty="0">
                <a:solidFill>
                  <a:srgbClr val="002060"/>
                </a:solidFill>
                <a:latin typeface="Arial" panose="020B0604020202020204" pitchFamily="34" charset="0"/>
                <a:cs typeface="Arial" panose="020B0604020202020204" pitchFamily="34" charset="0"/>
              </a:rPr>
              <a:t>Vector Borne Disease Early Warning Systems for Health</a:t>
            </a:r>
            <a:endParaRPr lang="en-LC" sz="32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5CD65-0B47-5AB8-1707-38732AF4FBFB}"/>
              </a:ext>
            </a:extLst>
          </p:cNvPr>
          <p:cNvSpPr>
            <a:spLocks noGrp="1"/>
          </p:cNvSpPr>
          <p:nvPr>
            <p:ph idx="1"/>
          </p:nvPr>
        </p:nvSpPr>
        <p:spPr>
          <a:xfrm>
            <a:off x="279274" y="1625469"/>
            <a:ext cx="7206029" cy="4023360"/>
          </a:xfrm>
        </p:spPr>
        <p:txBody>
          <a:bodyPr vert="horz" lIns="0" tIns="45720" rIns="0" bIns="45720" rtlCol="0" anchor="t">
            <a:noAutofit/>
          </a:bodyPr>
          <a:lstStyle/>
          <a:p>
            <a:pPr lvl="0">
              <a:buFont typeface="Wingdings" panose="05000000000000000000" pitchFamily="2" charset="2"/>
              <a:buChar char="Ø"/>
            </a:pPr>
            <a:r>
              <a:rPr lang="en-US" sz="2000" dirty="0">
                <a:latin typeface="+mn-lt"/>
              </a:rPr>
              <a:t>Improve surveillance capacity and building integrated assessment tools. </a:t>
            </a:r>
          </a:p>
          <a:p>
            <a:pPr lvl="0">
              <a:buFont typeface="Wingdings" panose="05000000000000000000" pitchFamily="2" charset="2"/>
              <a:buChar char="Ø"/>
            </a:pPr>
            <a:r>
              <a:rPr lang="en-US" sz="2000" dirty="0">
                <a:latin typeface="+mn-lt"/>
              </a:rPr>
              <a:t>On going work to develop EWS for climate sensitive diseases, specifically Dengue. </a:t>
            </a:r>
          </a:p>
          <a:p>
            <a:pPr lvl="0">
              <a:buFont typeface="Wingdings" panose="05000000000000000000" pitchFamily="2" charset="2"/>
              <a:buChar char="Ø"/>
            </a:pPr>
            <a:r>
              <a:rPr kumimoji="0" lang="en-US" sz="2000" i="0" u="none" strike="noStrike" kern="1200" cap="none" spc="0" normalizeH="0" baseline="0" noProof="0" dirty="0">
                <a:ln>
                  <a:noFill/>
                </a:ln>
                <a:solidFill>
                  <a:srgbClr val="000000">
                    <a:lumMod val="75000"/>
                    <a:lumOff val="25000"/>
                  </a:srgbClr>
                </a:solidFill>
                <a:effectLst/>
                <a:uLnTx/>
                <a:uFillTx/>
                <a:latin typeface="+mn-lt"/>
                <a:ea typeface="+mn-ea"/>
                <a:cs typeface="+mn-cs"/>
              </a:rPr>
              <a:t>Allows predicting of potential outbreaks (infectious disease models) at least 3 months before an event can occur</a:t>
            </a:r>
          </a:p>
          <a:p>
            <a:pPr marR="0" lvl="0" algn="l" defTabSz="914400" rtl="0" eaLnBrk="1" fontAlgn="auto" latinLnBrk="0" hangingPunct="1">
              <a:lnSpc>
                <a:spcPct val="90000"/>
              </a:lnSpc>
              <a:spcBef>
                <a:spcPts val="1200"/>
              </a:spcBef>
              <a:spcAft>
                <a:spcPts val="200"/>
              </a:spcAft>
              <a:buClr>
                <a:srgbClr val="E48312"/>
              </a:buClr>
              <a:buSzPct val="100000"/>
              <a:buFont typeface="Wingdings" panose="05000000000000000000" pitchFamily="2" charset="2"/>
              <a:buChar char="Ø"/>
              <a:tabLst/>
              <a:defRPr/>
            </a:pPr>
            <a:r>
              <a:rPr kumimoji="0" lang="en-US" sz="2000" i="0" u="none" strike="noStrike" kern="1200" cap="none" spc="0" normalizeH="0" baseline="0" noProof="0" dirty="0">
                <a:ln>
                  <a:noFill/>
                </a:ln>
                <a:solidFill>
                  <a:srgbClr val="000000">
                    <a:lumMod val="75000"/>
                    <a:lumOff val="25000"/>
                  </a:srgbClr>
                </a:solidFill>
                <a:effectLst/>
                <a:uLnTx/>
                <a:uFillTx/>
                <a:latin typeface="+mn-lt"/>
                <a:ea typeface="+mn-ea"/>
                <a:cs typeface="+mn-cs"/>
              </a:rPr>
              <a:t>Allows health sector to allocate/</a:t>
            </a:r>
            <a:r>
              <a:rPr kumimoji="0" lang="en-US" sz="2000" i="0" u="none" strike="noStrike" kern="1200" cap="none" spc="0" normalizeH="0" baseline="0" noProof="0" dirty="0" err="1">
                <a:ln>
                  <a:noFill/>
                </a:ln>
                <a:solidFill>
                  <a:srgbClr val="000000">
                    <a:lumMod val="75000"/>
                    <a:lumOff val="25000"/>
                  </a:srgbClr>
                </a:solidFill>
                <a:effectLst/>
                <a:uLnTx/>
                <a:uFillTx/>
                <a:latin typeface="+mn-lt"/>
                <a:ea typeface="+mn-ea"/>
                <a:cs typeface="+mn-cs"/>
              </a:rPr>
              <a:t>programme</a:t>
            </a:r>
            <a:r>
              <a:rPr kumimoji="0" lang="en-US" sz="2000" i="0" u="none" strike="noStrike" kern="1200" cap="none" spc="0" normalizeH="0" baseline="0" noProof="0" dirty="0">
                <a:ln>
                  <a:noFill/>
                </a:ln>
                <a:solidFill>
                  <a:srgbClr val="000000">
                    <a:lumMod val="75000"/>
                    <a:lumOff val="25000"/>
                  </a:srgbClr>
                </a:solidFill>
                <a:effectLst/>
                <a:uLnTx/>
                <a:uFillTx/>
                <a:latin typeface="+mn-lt"/>
                <a:ea typeface="+mn-ea"/>
                <a:cs typeface="+mn-cs"/>
              </a:rPr>
              <a:t> resources to mitigate the impact of outbreaks </a:t>
            </a:r>
          </a:p>
          <a:p>
            <a:pPr marL="383540" lvl="1"/>
            <a:endParaRPr lang="en-US" dirty="0">
              <a:latin typeface="+mn-lt"/>
              <a:cs typeface="Arial"/>
            </a:endParaRPr>
          </a:p>
          <a:p>
            <a:pPr marL="200660" lvl="1" indent="0">
              <a:buNone/>
            </a:pPr>
            <a:r>
              <a:rPr lang="en-US" dirty="0">
                <a:latin typeface="+mn-lt"/>
              </a:rPr>
              <a:t>	</a:t>
            </a:r>
            <a:endParaRPr lang="en-LC" dirty="0">
              <a:latin typeface="+mn-lt"/>
            </a:endParaRPr>
          </a:p>
        </p:txBody>
      </p:sp>
      <p:pic>
        <p:nvPicPr>
          <p:cNvPr id="5" name="Picture 4">
            <a:extLst>
              <a:ext uri="{FF2B5EF4-FFF2-40B4-BE49-F238E27FC236}">
                <a16:creationId xmlns:a16="http://schemas.microsoft.com/office/drawing/2014/main" id="{752880EF-C5B3-3198-A87D-74CFA33938C6}"/>
              </a:ext>
            </a:extLst>
          </p:cNvPr>
          <p:cNvPicPr>
            <a:picLocks noChangeAspect="1"/>
          </p:cNvPicPr>
          <p:nvPr/>
        </p:nvPicPr>
        <p:blipFill>
          <a:blip r:embed="rId3"/>
          <a:stretch>
            <a:fillRect/>
          </a:stretch>
        </p:blipFill>
        <p:spPr>
          <a:xfrm>
            <a:off x="7608898" y="1219200"/>
            <a:ext cx="4331768" cy="4719687"/>
          </a:xfrm>
          <a:prstGeom prst="rect">
            <a:avLst/>
          </a:prstGeom>
        </p:spPr>
      </p:pic>
      <p:pic>
        <p:nvPicPr>
          <p:cNvPr id="4" name="Picture 3">
            <a:extLst>
              <a:ext uri="{FF2B5EF4-FFF2-40B4-BE49-F238E27FC236}">
                <a16:creationId xmlns:a16="http://schemas.microsoft.com/office/drawing/2014/main" id="{62F1987B-F3C4-40BB-4E30-A21D5719F904}"/>
              </a:ext>
            </a:extLst>
          </p:cNvPr>
          <p:cNvPicPr>
            <a:picLocks noChangeAspect="1"/>
          </p:cNvPicPr>
          <p:nvPr/>
        </p:nvPicPr>
        <p:blipFill>
          <a:blip r:embed="rId4"/>
          <a:stretch>
            <a:fillRect/>
          </a:stretch>
        </p:blipFill>
        <p:spPr>
          <a:xfrm>
            <a:off x="0" y="5870448"/>
            <a:ext cx="12192000" cy="987552"/>
          </a:xfrm>
          <a:prstGeom prst="rect">
            <a:avLst/>
          </a:prstGeom>
        </p:spPr>
      </p:pic>
    </p:spTree>
    <p:extLst>
      <p:ext uri="{BB962C8B-B14F-4D97-AF65-F5344CB8AC3E}">
        <p14:creationId xmlns:p14="http://schemas.microsoft.com/office/powerpoint/2010/main" val="27506237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472"/>
        <p:cNvGrpSpPr/>
        <p:nvPr/>
      </p:nvGrpSpPr>
      <p:grpSpPr>
        <a:xfrm>
          <a:off x="0" y="0"/>
          <a:ext cx="0" cy="0"/>
          <a:chOff x="0" y="0"/>
          <a:chExt cx="0" cy="0"/>
        </a:xfrm>
      </p:grpSpPr>
      <p:grpSp>
        <p:nvGrpSpPr>
          <p:cNvPr id="473" name="Google Shape;473;g21581e06eb3_1_195"/>
          <p:cNvGrpSpPr/>
          <p:nvPr/>
        </p:nvGrpSpPr>
        <p:grpSpPr>
          <a:xfrm>
            <a:off x="31125" y="5062365"/>
            <a:ext cx="1069327" cy="1795597"/>
            <a:chOff x="0" y="1545334"/>
            <a:chExt cx="1176119" cy="1680169"/>
          </a:xfrm>
        </p:grpSpPr>
        <p:sp>
          <p:nvSpPr>
            <p:cNvPr id="474" name="Google Shape;474;g21581e06eb3_1_195"/>
            <p:cNvSpPr/>
            <p:nvPr/>
          </p:nvSpPr>
          <p:spPr>
            <a:xfrm rot="5400000">
              <a:off x="-252025" y="1797359"/>
              <a:ext cx="1680169" cy="1176118"/>
            </a:xfrm>
            <a:prstGeom prst="chevron">
              <a:avLst>
                <a:gd name="adj" fmla="val 50000"/>
              </a:avLst>
            </a:prstGeom>
            <a:solidFill>
              <a:srgbClr val="176B22"/>
            </a:solidFill>
            <a:ln w="19050" cap="flat" cmpd="sng">
              <a:solidFill>
                <a:srgbClr val="176B22"/>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lt1"/>
                </a:solidFill>
                <a:latin typeface="Arial"/>
                <a:ea typeface="Arial"/>
                <a:cs typeface="Arial"/>
                <a:sym typeface="Arial"/>
              </a:endParaRPr>
            </a:p>
          </p:txBody>
        </p:sp>
        <p:sp>
          <p:nvSpPr>
            <p:cNvPr id="475" name="Google Shape;475;g21581e06eb3_1_195"/>
            <p:cNvSpPr txBox="1"/>
            <p:nvPr/>
          </p:nvSpPr>
          <p:spPr>
            <a:xfrm>
              <a:off x="1" y="2133392"/>
              <a:ext cx="1176118" cy="504051"/>
            </a:xfrm>
            <a:prstGeom prst="rect">
              <a:avLst/>
            </a:prstGeom>
            <a:noFill/>
            <a:ln>
              <a:noFill/>
            </a:ln>
          </p:spPr>
          <p:txBody>
            <a:bodyPr spcFirstLastPara="1" wrap="square" lIns="10150" tIns="10150" rIns="10150" bIns="10150" anchor="ctr" anchorCtr="0">
              <a:noAutofit/>
            </a:bodyPr>
            <a:lstStyle/>
            <a:p>
              <a:pPr marL="0" marR="0" lvl="0" indent="0" algn="ctr" rtl="0">
                <a:lnSpc>
                  <a:spcPct val="90000"/>
                </a:lnSpc>
                <a:spcBef>
                  <a:spcPts val="0"/>
                </a:spcBef>
                <a:spcAft>
                  <a:spcPts val="0"/>
                </a:spcAft>
                <a:buClr>
                  <a:schemeClr val="lt1"/>
                </a:buClr>
                <a:buSzPts val="1400"/>
                <a:buFont typeface="Arial"/>
                <a:buNone/>
              </a:pPr>
              <a:r>
                <a:rPr lang="en-US" sz="1400">
                  <a:solidFill>
                    <a:schemeClr val="lt1"/>
                  </a:solidFill>
                  <a:latin typeface="Arial"/>
                  <a:ea typeface="Arial"/>
                  <a:cs typeface="Arial"/>
                  <a:sym typeface="Arial"/>
                </a:rPr>
                <a:t>Co-design  </a:t>
              </a:r>
              <a:r>
                <a:rPr lang="en-US" sz="1600">
                  <a:solidFill>
                    <a:schemeClr val="lt1"/>
                  </a:solidFill>
                </a:rPr>
                <a:t>&amp; Co-development</a:t>
              </a:r>
              <a:endParaRPr>
                <a:solidFill>
                  <a:schemeClr val="dk1"/>
                </a:solidFill>
              </a:endParaRPr>
            </a:p>
            <a:p>
              <a:pPr marL="0" marR="0" lvl="0" indent="0" algn="ctr" rtl="0">
                <a:lnSpc>
                  <a:spcPct val="90000"/>
                </a:lnSpc>
                <a:spcBef>
                  <a:spcPts val="0"/>
                </a:spcBef>
                <a:spcAft>
                  <a:spcPts val="0"/>
                </a:spcAft>
                <a:buClr>
                  <a:schemeClr val="lt1"/>
                </a:buClr>
                <a:buSzPts val="1400"/>
                <a:buFont typeface="Arial"/>
                <a:buNone/>
              </a:pPr>
              <a:endParaRPr>
                <a:solidFill>
                  <a:schemeClr val="lt1"/>
                </a:solidFill>
              </a:endParaRPr>
            </a:p>
          </p:txBody>
        </p:sp>
      </p:grpSp>
      <p:sp>
        <p:nvSpPr>
          <p:cNvPr id="476" name="Google Shape;476;g21581e06eb3_1_195"/>
          <p:cNvSpPr txBox="1">
            <a:spLocks noGrp="1"/>
          </p:cNvSpPr>
          <p:nvPr>
            <p:ph type="title"/>
          </p:nvPr>
        </p:nvSpPr>
        <p:spPr>
          <a:xfrm>
            <a:off x="328246" y="135720"/>
            <a:ext cx="11582400" cy="96659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rgbClr val="BF4F14"/>
              </a:buClr>
              <a:buSzPts val="3600"/>
              <a:buFont typeface="Arial"/>
              <a:buNone/>
            </a:pPr>
            <a:r>
              <a:rPr lang="en-US" sz="3600" b="1">
                <a:solidFill>
                  <a:srgbClr val="BF4F14"/>
                </a:solidFill>
                <a:latin typeface="Arial"/>
                <a:ea typeface="Arial"/>
                <a:cs typeface="Arial"/>
                <a:sym typeface="Arial"/>
              </a:rPr>
              <a:t>Joint health-climate risk messaging through</a:t>
            </a:r>
            <a:br>
              <a:rPr lang="en-US" sz="3600" b="1">
                <a:solidFill>
                  <a:srgbClr val="BF4F14"/>
                </a:solidFill>
                <a:latin typeface="Arial"/>
                <a:ea typeface="Arial"/>
                <a:cs typeface="Arial"/>
                <a:sym typeface="Arial"/>
              </a:rPr>
            </a:br>
            <a:r>
              <a:rPr lang="en-US" sz="3600" b="1">
                <a:solidFill>
                  <a:srgbClr val="BF4F14"/>
                </a:solidFill>
                <a:latin typeface="Arial"/>
                <a:ea typeface="Arial"/>
                <a:cs typeface="Arial"/>
                <a:sym typeface="Arial"/>
              </a:rPr>
              <a:t>the Caribbean Health-Climatic Bulletin</a:t>
            </a:r>
            <a:endParaRPr/>
          </a:p>
        </p:txBody>
      </p:sp>
      <p:grpSp>
        <p:nvGrpSpPr>
          <p:cNvPr id="477" name="Google Shape;477;g21581e06eb3_1_195"/>
          <p:cNvGrpSpPr/>
          <p:nvPr/>
        </p:nvGrpSpPr>
        <p:grpSpPr>
          <a:xfrm>
            <a:off x="2015466" y="6019801"/>
            <a:ext cx="8161068" cy="707717"/>
            <a:chOff x="470237" y="5001880"/>
            <a:chExt cx="8161068" cy="707717"/>
          </a:xfrm>
        </p:grpSpPr>
        <p:grpSp>
          <p:nvGrpSpPr>
            <p:cNvPr id="478" name="Google Shape;478;g21581e06eb3_1_195"/>
            <p:cNvGrpSpPr/>
            <p:nvPr/>
          </p:nvGrpSpPr>
          <p:grpSpPr>
            <a:xfrm>
              <a:off x="470237" y="5073016"/>
              <a:ext cx="3780000" cy="565445"/>
              <a:chOff x="1074347" y="5622211"/>
              <a:chExt cx="4696272" cy="694063"/>
            </a:xfrm>
          </p:grpSpPr>
          <p:pic>
            <p:nvPicPr>
              <p:cNvPr id="479" name="Google Shape;479;g21581e06eb3_1_195"/>
              <p:cNvPicPr preferRelativeResize="0"/>
              <p:nvPr/>
            </p:nvPicPr>
            <p:blipFill rotWithShape="1">
              <a:blip r:embed="rId3" cstate="print">
                <a:alphaModFix/>
                <a:extLst>
                  <a:ext uri="{28A0092B-C50C-407E-A947-70E740481C1C}">
                    <a14:useLocalDpi xmlns:a14="http://schemas.microsoft.com/office/drawing/2010/main"/>
                  </a:ext>
                </a:extLst>
              </a:blip>
              <a:srcRect/>
              <a:stretch/>
            </p:blipFill>
            <p:spPr>
              <a:xfrm>
                <a:off x="1074347" y="5691066"/>
                <a:ext cx="594911" cy="556352"/>
              </a:xfrm>
              <a:prstGeom prst="rect">
                <a:avLst/>
              </a:prstGeom>
              <a:noFill/>
              <a:ln>
                <a:noFill/>
              </a:ln>
            </p:spPr>
          </p:pic>
          <p:pic>
            <p:nvPicPr>
              <p:cNvPr id="480" name="Google Shape;480;g21581e06eb3_1_195"/>
              <p:cNvPicPr preferRelativeResize="0"/>
              <p:nvPr/>
            </p:nvPicPr>
            <p:blipFill rotWithShape="1">
              <a:blip r:embed="rId4" cstate="print">
                <a:alphaModFix/>
                <a:extLst>
                  <a:ext uri="{28A0092B-C50C-407E-A947-70E740481C1C}">
                    <a14:useLocalDpi xmlns:a14="http://schemas.microsoft.com/office/drawing/2010/main"/>
                  </a:ext>
                </a:extLst>
              </a:blip>
              <a:srcRect/>
              <a:stretch/>
            </p:blipFill>
            <p:spPr>
              <a:xfrm>
                <a:off x="2005317" y="5673463"/>
                <a:ext cx="709874" cy="591562"/>
              </a:xfrm>
              <a:prstGeom prst="rect">
                <a:avLst/>
              </a:prstGeom>
              <a:noFill/>
              <a:ln>
                <a:noFill/>
              </a:ln>
            </p:spPr>
          </p:pic>
          <p:pic>
            <p:nvPicPr>
              <p:cNvPr id="481" name="Google Shape;481;g21581e06eb3_1_195"/>
              <p:cNvPicPr preferRelativeResize="0"/>
              <p:nvPr/>
            </p:nvPicPr>
            <p:blipFill rotWithShape="1">
              <a:blip r:embed="rId5" cstate="print">
                <a:alphaModFix/>
                <a:extLst>
                  <a:ext uri="{28A0092B-C50C-407E-A947-70E740481C1C}">
                    <a14:useLocalDpi xmlns:a14="http://schemas.microsoft.com/office/drawing/2010/main"/>
                  </a:ext>
                </a:extLst>
              </a:blip>
              <a:srcRect/>
              <a:stretch/>
            </p:blipFill>
            <p:spPr>
              <a:xfrm>
                <a:off x="3051250" y="5633229"/>
                <a:ext cx="683046" cy="672029"/>
              </a:xfrm>
              <a:prstGeom prst="rect">
                <a:avLst/>
              </a:prstGeom>
              <a:noFill/>
              <a:ln>
                <a:noFill/>
              </a:ln>
            </p:spPr>
          </p:pic>
          <p:pic>
            <p:nvPicPr>
              <p:cNvPr id="482" name="Google Shape;482;g21581e06eb3_1_195"/>
              <p:cNvPicPr preferRelativeResize="0"/>
              <p:nvPr/>
            </p:nvPicPr>
            <p:blipFill rotWithShape="1">
              <a:blip r:embed="rId6" cstate="print">
                <a:alphaModFix/>
                <a:extLst>
                  <a:ext uri="{28A0092B-C50C-407E-A947-70E740481C1C}">
                    <a14:useLocalDpi xmlns:a14="http://schemas.microsoft.com/office/drawing/2010/main"/>
                  </a:ext>
                </a:extLst>
              </a:blip>
              <a:srcRect/>
              <a:stretch/>
            </p:blipFill>
            <p:spPr>
              <a:xfrm>
                <a:off x="4070355" y="5622211"/>
                <a:ext cx="705080" cy="694063"/>
              </a:xfrm>
              <a:prstGeom prst="rect">
                <a:avLst/>
              </a:prstGeom>
              <a:noFill/>
              <a:ln>
                <a:noFill/>
              </a:ln>
            </p:spPr>
          </p:pic>
          <p:pic>
            <p:nvPicPr>
              <p:cNvPr id="483" name="Google Shape;483;g21581e06eb3_1_195"/>
              <p:cNvPicPr preferRelativeResize="0"/>
              <p:nvPr/>
            </p:nvPicPr>
            <p:blipFill rotWithShape="1">
              <a:blip r:embed="rId7" cstate="print">
                <a:alphaModFix/>
                <a:extLst>
                  <a:ext uri="{28A0092B-C50C-407E-A947-70E740481C1C}">
                    <a14:useLocalDpi xmlns:a14="http://schemas.microsoft.com/office/drawing/2010/main"/>
                  </a:ext>
                </a:extLst>
              </a:blip>
              <a:srcRect/>
              <a:stretch/>
            </p:blipFill>
            <p:spPr>
              <a:xfrm>
                <a:off x="5111494" y="5654219"/>
                <a:ext cx="659125" cy="630046"/>
              </a:xfrm>
              <a:prstGeom prst="rect">
                <a:avLst/>
              </a:prstGeom>
              <a:noFill/>
              <a:ln>
                <a:noFill/>
              </a:ln>
            </p:spPr>
          </p:pic>
        </p:grpSp>
        <p:pic>
          <p:nvPicPr>
            <p:cNvPr id="484" name="Google Shape;484;g21581e06eb3_1_195"/>
            <p:cNvPicPr preferRelativeResize="0"/>
            <p:nvPr/>
          </p:nvPicPr>
          <p:blipFill rotWithShape="1">
            <a:blip r:embed="rId8" cstate="print">
              <a:alphaModFix/>
              <a:extLst>
                <a:ext uri="{28A0092B-C50C-407E-A947-70E740481C1C}">
                  <a14:useLocalDpi xmlns:a14="http://schemas.microsoft.com/office/drawing/2010/main"/>
                </a:ext>
              </a:extLst>
            </a:blip>
            <a:srcRect/>
            <a:stretch/>
          </p:blipFill>
          <p:spPr>
            <a:xfrm>
              <a:off x="8052919" y="5041835"/>
              <a:ext cx="578386" cy="607305"/>
            </a:xfrm>
            <a:prstGeom prst="rect">
              <a:avLst/>
            </a:prstGeom>
            <a:noFill/>
            <a:ln>
              <a:noFill/>
            </a:ln>
          </p:spPr>
        </p:pic>
        <p:grpSp>
          <p:nvGrpSpPr>
            <p:cNvPr id="485" name="Google Shape;485;g21581e06eb3_1_195"/>
            <p:cNvGrpSpPr/>
            <p:nvPr/>
          </p:nvGrpSpPr>
          <p:grpSpPr>
            <a:xfrm>
              <a:off x="5113602" y="5001880"/>
              <a:ext cx="2227069" cy="707717"/>
              <a:chOff x="6948011" y="5554252"/>
              <a:chExt cx="2969425" cy="943623"/>
            </a:xfrm>
          </p:grpSpPr>
          <p:pic>
            <p:nvPicPr>
              <p:cNvPr id="486" name="Google Shape;486;g21581e06eb3_1_195"/>
              <p:cNvPicPr preferRelativeResize="0"/>
              <p:nvPr/>
            </p:nvPicPr>
            <p:blipFill rotWithShape="1">
              <a:blip r:embed="rId9" cstate="print">
                <a:alphaModFix/>
                <a:extLst>
                  <a:ext uri="{28A0092B-C50C-407E-A947-70E740481C1C}">
                    <a14:useLocalDpi xmlns:a14="http://schemas.microsoft.com/office/drawing/2010/main"/>
                  </a:ext>
                </a:extLst>
              </a:blip>
              <a:srcRect/>
              <a:stretch/>
            </p:blipFill>
            <p:spPr>
              <a:xfrm>
                <a:off x="6948011" y="5630278"/>
                <a:ext cx="607317" cy="867597"/>
              </a:xfrm>
              <a:prstGeom prst="rect">
                <a:avLst/>
              </a:prstGeom>
              <a:noFill/>
              <a:ln>
                <a:noFill/>
              </a:ln>
            </p:spPr>
          </p:pic>
          <p:pic>
            <p:nvPicPr>
              <p:cNvPr id="487" name="Google Shape;487;g21581e06eb3_1_195"/>
              <p:cNvPicPr preferRelativeResize="0"/>
              <p:nvPr/>
            </p:nvPicPr>
            <p:blipFill rotWithShape="1">
              <a:blip r:embed="rId10" cstate="print">
                <a:alphaModFix/>
                <a:extLst>
                  <a:ext uri="{28A0092B-C50C-407E-A947-70E740481C1C}">
                    <a14:useLocalDpi xmlns:a14="http://schemas.microsoft.com/office/drawing/2010/main"/>
                  </a:ext>
                </a:extLst>
              </a:blip>
              <a:srcRect/>
              <a:stretch/>
            </p:blipFill>
            <p:spPr>
              <a:xfrm>
                <a:off x="7796299" y="5554252"/>
                <a:ext cx="904167" cy="778589"/>
              </a:xfrm>
              <a:prstGeom prst="rect">
                <a:avLst/>
              </a:prstGeom>
              <a:noFill/>
              <a:ln>
                <a:noFill/>
              </a:ln>
            </p:spPr>
          </p:pic>
          <p:pic>
            <p:nvPicPr>
              <p:cNvPr id="488" name="Google Shape;488;g21581e06eb3_1_195"/>
              <p:cNvPicPr preferRelativeResize="0"/>
              <p:nvPr/>
            </p:nvPicPr>
            <p:blipFill rotWithShape="1">
              <a:blip r:embed="rId11" cstate="print">
                <a:alphaModFix/>
                <a:extLst>
                  <a:ext uri="{28A0092B-C50C-407E-A947-70E740481C1C}">
                    <a14:useLocalDpi xmlns:a14="http://schemas.microsoft.com/office/drawing/2010/main"/>
                  </a:ext>
                </a:extLst>
              </a:blip>
              <a:srcRect/>
              <a:stretch/>
            </p:blipFill>
            <p:spPr>
              <a:xfrm>
                <a:off x="9002784" y="5644597"/>
                <a:ext cx="914652" cy="706776"/>
              </a:xfrm>
              <a:prstGeom prst="rect">
                <a:avLst/>
              </a:prstGeom>
              <a:noFill/>
              <a:ln>
                <a:noFill/>
              </a:ln>
            </p:spPr>
          </p:pic>
        </p:grpSp>
        <p:sp>
          <p:nvSpPr>
            <p:cNvPr id="489" name="Google Shape;489;g21581e06eb3_1_195"/>
            <p:cNvSpPr/>
            <p:nvPr/>
          </p:nvSpPr>
          <p:spPr>
            <a:xfrm>
              <a:off x="4572001" y="5213007"/>
              <a:ext cx="377360" cy="278027"/>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sp>
          <p:nvSpPr>
            <p:cNvPr id="490" name="Google Shape;490;g21581e06eb3_1_195"/>
            <p:cNvSpPr/>
            <p:nvPr/>
          </p:nvSpPr>
          <p:spPr>
            <a:xfrm>
              <a:off x="7504912" y="5197561"/>
              <a:ext cx="377360" cy="278027"/>
            </a:xfrm>
            <a:prstGeom prst="rightArrow">
              <a:avLst>
                <a:gd name="adj1" fmla="val 50000"/>
                <a:gd name="adj2" fmla="val 50000"/>
              </a:avLst>
            </a:prstGeom>
            <a:solidFill>
              <a:schemeClr val="accent1"/>
            </a:solidFill>
            <a:ln w="19050" cap="flat" cmpd="sng">
              <a:solidFill>
                <a:srgbClr val="0F465E"/>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350">
                <a:solidFill>
                  <a:schemeClr val="lt1"/>
                </a:solidFill>
                <a:latin typeface="Arial"/>
                <a:ea typeface="Arial"/>
                <a:cs typeface="Arial"/>
                <a:sym typeface="Arial"/>
              </a:endParaRPr>
            </a:p>
          </p:txBody>
        </p:sp>
      </p:grpSp>
      <p:sp>
        <p:nvSpPr>
          <p:cNvPr id="491" name="Google Shape;491;g21581e06eb3_1_195"/>
          <p:cNvSpPr txBox="1"/>
          <p:nvPr/>
        </p:nvSpPr>
        <p:spPr>
          <a:xfrm>
            <a:off x="1668802" y="1344769"/>
            <a:ext cx="8999198" cy="369332"/>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800" b="1">
                <a:solidFill>
                  <a:srgbClr val="002060"/>
                </a:solidFill>
                <a:latin typeface="Arial"/>
                <a:ea typeface="Arial"/>
                <a:cs typeface="Arial"/>
                <a:sym typeface="Arial"/>
              </a:rPr>
              <a:t>(</a:t>
            </a:r>
            <a:r>
              <a:rPr lang="en-US" sz="1800" b="1" u="sng">
                <a:solidFill>
                  <a:schemeClr val="hlink"/>
                </a:solidFill>
                <a:latin typeface="Arial"/>
                <a:ea typeface="Arial"/>
                <a:cs typeface="Arial"/>
                <a:sym typeface="Arial"/>
                <a:hlinkClick r:id="rId12"/>
              </a:rPr>
              <a:t>http://rcc.cimh.edu.bb/caribbean-health-climatic-bulletin/</a:t>
            </a:r>
            <a:r>
              <a:rPr lang="en-US" sz="1800" b="1">
                <a:solidFill>
                  <a:srgbClr val="002060"/>
                </a:solidFill>
                <a:latin typeface="Arial"/>
                <a:ea typeface="Arial"/>
                <a:cs typeface="Arial"/>
                <a:sym typeface="Arial"/>
              </a:rPr>
              <a:t>)</a:t>
            </a:r>
            <a:endParaRPr sz="1800">
              <a:solidFill>
                <a:schemeClr val="dk1"/>
              </a:solidFill>
              <a:latin typeface="Arial"/>
              <a:ea typeface="Arial"/>
              <a:cs typeface="Arial"/>
              <a:sym typeface="Arial"/>
            </a:endParaRPr>
          </a:p>
        </p:txBody>
      </p:sp>
      <p:graphicFrame>
        <p:nvGraphicFramePr>
          <p:cNvPr id="492" name="Google Shape;492;g21581e06eb3_1_195"/>
          <p:cNvGraphicFramePr/>
          <p:nvPr/>
        </p:nvGraphicFramePr>
        <p:xfrm>
          <a:off x="1656102" y="1905000"/>
          <a:ext cx="5963900" cy="3473125"/>
        </p:xfrm>
        <a:graphic>
          <a:graphicData uri="http://schemas.openxmlformats.org/drawingml/2006/table">
            <a:tbl>
              <a:tblPr firstRow="1" bandRow="1">
                <a:noFill/>
              </a:tblPr>
              <a:tblGrid>
                <a:gridCol w="1766700">
                  <a:extLst>
                    <a:ext uri="{9D8B030D-6E8A-4147-A177-3AD203B41FA5}">
                      <a16:colId xmlns:a16="http://schemas.microsoft.com/office/drawing/2014/main" val="20000"/>
                    </a:ext>
                  </a:extLst>
                </a:gridCol>
                <a:gridCol w="4197200">
                  <a:extLst>
                    <a:ext uri="{9D8B030D-6E8A-4147-A177-3AD203B41FA5}">
                      <a16:colId xmlns:a16="http://schemas.microsoft.com/office/drawing/2014/main" val="20001"/>
                    </a:ext>
                  </a:extLst>
                </a:gridCol>
              </a:tblGrid>
              <a:tr h="500675">
                <a:tc gridSpan="2">
                  <a:txBody>
                    <a:bodyPr/>
                    <a:lstStyle/>
                    <a:p>
                      <a:pPr marL="0" marR="0" lvl="0" indent="0" algn="l" rtl="0">
                        <a:lnSpc>
                          <a:spcPct val="100000"/>
                        </a:lnSpc>
                        <a:spcBef>
                          <a:spcPts val="0"/>
                        </a:spcBef>
                        <a:spcAft>
                          <a:spcPts val="0"/>
                        </a:spcAft>
                        <a:buClr>
                          <a:schemeClr val="dk1"/>
                        </a:buClr>
                        <a:buSzPts val="1800"/>
                        <a:buFont typeface="Arial"/>
                        <a:buNone/>
                      </a:pPr>
                      <a:r>
                        <a:rPr lang="en-US" sz="1500" u="none" strike="noStrike" cap="none"/>
                        <a:t>Regional prevalence of </a:t>
                      </a:r>
                      <a:r>
                        <a:rPr lang="en-US" sz="1500" b="1" u="none" strike="noStrike" cap="none"/>
                        <a:t>health concerns sensitive to climate</a:t>
                      </a:r>
                      <a:r>
                        <a:rPr lang="en-US" sz="1500" u="none" strike="noStrike" cap="none"/>
                        <a:t>:</a:t>
                      </a:r>
                      <a:endParaRPr sz="1100"/>
                    </a:p>
                  </a:txBody>
                  <a:tcPr marL="91450" marR="91450" marT="45725" marB="45725"/>
                </a:tc>
                <a:tc hMerge="1">
                  <a:txBody>
                    <a:bodyPr/>
                    <a:lstStyle/>
                    <a:p>
                      <a:endParaRPr lang="en-US"/>
                    </a:p>
                  </a:txBody>
                  <a:tcPr/>
                </a:tc>
                <a:extLst>
                  <a:ext uri="{0D108BD9-81ED-4DB2-BD59-A6C34878D82A}">
                    <a16:rowId xmlns:a16="http://schemas.microsoft.com/office/drawing/2014/main" val="10000"/>
                  </a:ext>
                </a:extLst>
              </a:tr>
              <a:tr h="792825">
                <a:tc>
                  <a:txBody>
                    <a:bodyPr/>
                    <a:lstStyle/>
                    <a:p>
                      <a:pPr marL="0" marR="0" lvl="0" indent="0" algn="l" rtl="0">
                        <a:spcBef>
                          <a:spcPts val="0"/>
                        </a:spcBef>
                        <a:spcAft>
                          <a:spcPts val="0"/>
                        </a:spcAft>
                        <a:buNone/>
                      </a:pPr>
                      <a:r>
                        <a:rPr lang="en-US" sz="1500" b="1" u="none" strike="noStrike" cap="none">
                          <a:solidFill>
                            <a:srgbClr val="501549"/>
                          </a:solidFill>
                        </a:rPr>
                        <a:t>Respiratory Illness</a:t>
                      </a:r>
                      <a:r>
                        <a:rPr lang="en-US" sz="1500" u="none" strike="noStrike" cap="none">
                          <a:solidFill>
                            <a:srgbClr val="501549"/>
                          </a:solidFill>
                        </a:rPr>
                        <a:t> </a:t>
                      </a:r>
                      <a:endParaRPr/>
                    </a:p>
                  </a:txBody>
                  <a:tcPr marL="91450" marR="91450" marT="45725" marB="45725"/>
                </a:tc>
                <a:tc>
                  <a:txBody>
                    <a:bodyPr/>
                    <a:lstStyle/>
                    <a:p>
                      <a:pPr marL="0" marR="0" lvl="0" indent="0" algn="l" rtl="0">
                        <a:lnSpc>
                          <a:spcPct val="100000"/>
                        </a:lnSpc>
                        <a:spcBef>
                          <a:spcPts val="0"/>
                        </a:spcBef>
                        <a:spcAft>
                          <a:spcPts val="0"/>
                        </a:spcAft>
                        <a:buClr>
                          <a:schemeClr val="dk1"/>
                        </a:buClr>
                        <a:buSzPts val="1500"/>
                        <a:buFont typeface="Arial"/>
                        <a:buNone/>
                      </a:pPr>
                      <a:r>
                        <a:rPr lang="en-US" sz="1500"/>
                        <a:t>atmospheric </a:t>
                      </a:r>
                      <a:r>
                        <a:rPr lang="en-US" sz="1500" b="1">
                          <a:solidFill>
                            <a:srgbClr val="275316"/>
                          </a:solidFill>
                        </a:rPr>
                        <a:t>dust</a:t>
                      </a:r>
                      <a:r>
                        <a:rPr lang="en-US" sz="1500">
                          <a:solidFill>
                            <a:srgbClr val="275316"/>
                          </a:solidFill>
                        </a:rPr>
                        <a:t> </a:t>
                      </a:r>
                      <a:r>
                        <a:rPr lang="en-US" sz="1500"/>
                        <a:t>(Saharan dust + </a:t>
                      </a:r>
                      <a:r>
                        <a:rPr lang="en-US" sz="1500" b="1">
                          <a:solidFill>
                            <a:srgbClr val="996600"/>
                          </a:solidFill>
                        </a:rPr>
                        <a:t>dryness/drought</a:t>
                      </a:r>
                      <a:r>
                        <a:rPr lang="en-US" sz="1500">
                          <a:solidFill>
                            <a:srgbClr val="996600"/>
                          </a:solidFill>
                        </a:rPr>
                        <a:t>-</a:t>
                      </a:r>
                      <a:r>
                        <a:rPr lang="en-US" sz="1500"/>
                        <a:t>induced local dust) and </a:t>
                      </a:r>
                      <a:r>
                        <a:rPr lang="en-US" sz="1500" b="1">
                          <a:solidFill>
                            <a:srgbClr val="BF4F14"/>
                          </a:solidFill>
                        </a:rPr>
                        <a:t>humidity</a:t>
                      </a:r>
                      <a:r>
                        <a:rPr lang="en-US" sz="1500" b="1">
                          <a:solidFill>
                            <a:srgbClr val="43AFE2"/>
                          </a:solidFill>
                        </a:rPr>
                        <a:t> </a:t>
                      </a:r>
                      <a:r>
                        <a:rPr lang="en-US" sz="1500"/>
                        <a:t>levels, </a:t>
                      </a:r>
                      <a:r>
                        <a:rPr lang="en-US" sz="1500" b="1">
                          <a:solidFill>
                            <a:srgbClr val="0A3041"/>
                          </a:solidFill>
                        </a:rPr>
                        <a:t>flooding</a:t>
                      </a:r>
                      <a:endParaRPr sz="1500"/>
                    </a:p>
                  </a:txBody>
                  <a:tcPr marL="91450" marR="91450" marT="45725" marB="45725"/>
                </a:tc>
                <a:extLst>
                  <a:ext uri="{0D108BD9-81ED-4DB2-BD59-A6C34878D82A}">
                    <a16:rowId xmlns:a16="http://schemas.microsoft.com/office/drawing/2014/main" val="10001"/>
                  </a:ext>
                </a:extLst>
              </a:tr>
              <a:tr h="559650">
                <a:tc>
                  <a:txBody>
                    <a:bodyPr/>
                    <a:lstStyle/>
                    <a:p>
                      <a:pPr marL="0" marR="0" lvl="0" indent="0" algn="l" rtl="0">
                        <a:spcBef>
                          <a:spcPts val="0"/>
                        </a:spcBef>
                        <a:spcAft>
                          <a:spcPts val="0"/>
                        </a:spcAft>
                        <a:buNone/>
                      </a:pPr>
                      <a:r>
                        <a:rPr lang="en-US" sz="1500" b="1">
                          <a:solidFill>
                            <a:srgbClr val="501549"/>
                          </a:solidFill>
                        </a:rPr>
                        <a:t>Gastrointestinal Illness</a:t>
                      </a:r>
                      <a:endParaRPr sz="1500">
                        <a:solidFill>
                          <a:srgbClr val="501549"/>
                        </a:solidFill>
                      </a:endParaRPr>
                    </a:p>
                  </a:txBody>
                  <a:tcPr marL="91450" marR="91450" marT="45725" marB="45725"/>
                </a:tc>
                <a:tc>
                  <a:txBody>
                    <a:bodyPr/>
                    <a:lstStyle/>
                    <a:p>
                      <a:pPr marL="0" marR="0" lvl="0" indent="0" algn="l" rtl="0">
                        <a:spcBef>
                          <a:spcPts val="0"/>
                        </a:spcBef>
                        <a:spcAft>
                          <a:spcPts val="0"/>
                        </a:spcAft>
                        <a:buNone/>
                      </a:pPr>
                      <a:r>
                        <a:rPr lang="en-US" sz="1500" b="1">
                          <a:solidFill>
                            <a:srgbClr val="0A3041"/>
                          </a:solidFill>
                        </a:rPr>
                        <a:t>flooding</a:t>
                      </a:r>
                      <a:endParaRPr sz="1500"/>
                    </a:p>
                  </a:txBody>
                  <a:tcPr marL="91450" marR="91450" marT="45725" marB="45725"/>
                </a:tc>
                <a:extLst>
                  <a:ext uri="{0D108BD9-81ED-4DB2-BD59-A6C34878D82A}">
                    <a16:rowId xmlns:a16="http://schemas.microsoft.com/office/drawing/2014/main" val="10002"/>
                  </a:ext>
                </a:extLst>
              </a:tr>
              <a:tr h="559650">
                <a:tc>
                  <a:txBody>
                    <a:bodyPr/>
                    <a:lstStyle/>
                    <a:p>
                      <a:pPr marL="0" marR="0" lvl="0" indent="0" algn="l" rtl="0">
                        <a:spcBef>
                          <a:spcPts val="0"/>
                        </a:spcBef>
                        <a:spcAft>
                          <a:spcPts val="0"/>
                        </a:spcAft>
                        <a:buNone/>
                      </a:pPr>
                      <a:r>
                        <a:rPr lang="en-US" sz="1300" b="1">
                          <a:solidFill>
                            <a:srgbClr val="501549"/>
                          </a:solidFill>
                        </a:rPr>
                        <a:t>Non-communicable Diseases </a:t>
                      </a:r>
                      <a:endParaRPr sz="1300">
                        <a:solidFill>
                          <a:srgbClr val="501549"/>
                        </a:solidFill>
                      </a:endParaRPr>
                    </a:p>
                  </a:txBody>
                  <a:tcPr marL="91450" marR="91450" marT="45725" marB="45725"/>
                </a:tc>
                <a:tc>
                  <a:txBody>
                    <a:bodyPr/>
                    <a:lstStyle/>
                    <a:p>
                      <a:pPr marL="0" marR="0" lvl="0" indent="0" algn="l" rtl="0">
                        <a:spcBef>
                          <a:spcPts val="0"/>
                        </a:spcBef>
                        <a:spcAft>
                          <a:spcPts val="0"/>
                        </a:spcAft>
                        <a:buNone/>
                      </a:pPr>
                      <a:r>
                        <a:rPr lang="en-US" sz="1500" b="1">
                          <a:solidFill>
                            <a:srgbClr val="C00000"/>
                          </a:solidFill>
                        </a:rPr>
                        <a:t>heat </a:t>
                      </a:r>
                      <a:r>
                        <a:rPr lang="en-US" sz="1500"/>
                        <a:t>exposure, UV radiation, </a:t>
                      </a:r>
                      <a:r>
                        <a:rPr lang="en-US" sz="1500" b="1">
                          <a:solidFill>
                            <a:srgbClr val="0A3041"/>
                          </a:solidFill>
                        </a:rPr>
                        <a:t>flooding</a:t>
                      </a:r>
                      <a:r>
                        <a:rPr lang="en-US" sz="1500"/>
                        <a:t> and </a:t>
                      </a:r>
                      <a:r>
                        <a:rPr lang="en-US" sz="1500" b="1">
                          <a:solidFill>
                            <a:srgbClr val="996600"/>
                          </a:solidFill>
                          <a:latin typeface="Arial"/>
                          <a:ea typeface="Arial"/>
                          <a:cs typeface="Arial"/>
                          <a:sym typeface="Arial"/>
                        </a:rPr>
                        <a:t>drought </a:t>
                      </a:r>
                      <a:endParaRPr/>
                    </a:p>
                  </a:txBody>
                  <a:tcPr marL="91450" marR="91450" marT="45725" marB="45725"/>
                </a:tc>
                <a:extLst>
                  <a:ext uri="{0D108BD9-81ED-4DB2-BD59-A6C34878D82A}">
                    <a16:rowId xmlns:a16="http://schemas.microsoft.com/office/drawing/2014/main" val="10003"/>
                  </a:ext>
                </a:extLst>
              </a:tr>
              <a:tr h="500675">
                <a:tc>
                  <a:txBody>
                    <a:bodyPr/>
                    <a:lstStyle/>
                    <a:p>
                      <a:pPr marL="0" marR="0" lvl="0" indent="0" algn="l" rtl="0">
                        <a:spcBef>
                          <a:spcPts val="0"/>
                        </a:spcBef>
                        <a:spcAft>
                          <a:spcPts val="0"/>
                        </a:spcAft>
                        <a:buNone/>
                      </a:pPr>
                      <a:r>
                        <a:rPr lang="en-US" sz="1500" b="1">
                          <a:solidFill>
                            <a:srgbClr val="501549"/>
                          </a:solidFill>
                        </a:rPr>
                        <a:t>Vector-Borne Illness</a:t>
                      </a:r>
                      <a:endParaRPr sz="1500">
                        <a:solidFill>
                          <a:srgbClr val="501549"/>
                        </a:solidFill>
                      </a:endParaRPr>
                    </a:p>
                  </a:txBody>
                  <a:tcPr marL="91450" marR="91450" marT="45725" marB="45725"/>
                </a:tc>
                <a:tc>
                  <a:txBody>
                    <a:bodyPr/>
                    <a:lstStyle/>
                    <a:p>
                      <a:pPr marL="0" marR="0" lvl="0" indent="0" algn="l" rtl="0">
                        <a:spcBef>
                          <a:spcPts val="0"/>
                        </a:spcBef>
                        <a:spcAft>
                          <a:spcPts val="0"/>
                        </a:spcAft>
                        <a:buNone/>
                      </a:pPr>
                      <a:r>
                        <a:rPr lang="en-US" sz="1500" b="1">
                          <a:solidFill>
                            <a:srgbClr val="C00000"/>
                          </a:solidFill>
                        </a:rPr>
                        <a:t>temperature</a:t>
                      </a:r>
                      <a:r>
                        <a:rPr lang="en-US" sz="1500"/>
                        <a:t>, excess rainfall/</a:t>
                      </a:r>
                      <a:r>
                        <a:rPr lang="en-US" sz="1500" b="1">
                          <a:solidFill>
                            <a:srgbClr val="0A3041"/>
                          </a:solidFill>
                        </a:rPr>
                        <a:t>flooding</a:t>
                      </a:r>
                      <a:r>
                        <a:rPr lang="en-US" sz="1500"/>
                        <a:t> and </a:t>
                      </a:r>
                      <a:r>
                        <a:rPr lang="en-US" sz="1500" b="1">
                          <a:solidFill>
                            <a:srgbClr val="996600"/>
                          </a:solidFill>
                          <a:latin typeface="Arial"/>
                          <a:ea typeface="Arial"/>
                          <a:cs typeface="Arial"/>
                          <a:sym typeface="Arial"/>
                        </a:rPr>
                        <a:t>drought</a:t>
                      </a:r>
                      <a:endParaRPr/>
                    </a:p>
                  </a:txBody>
                  <a:tcPr marL="91450" marR="91450" marT="45725" marB="45725"/>
                </a:tc>
                <a:extLst>
                  <a:ext uri="{0D108BD9-81ED-4DB2-BD59-A6C34878D82A}">
                    <a16:rowId xmlns:a16="http://schemas.microsoft.com/office/drawing/2014/main" val="10004"/>
                  </a:ext>
                </a:extLst>
              </a:tr>
              <a:tr h="559650">
                <a:tc>
                  <a:txBody>
                    <a:bodyPr/>
                    <a:lstStyle/>
                    <a:p>
                      <a:pPr marL="0" marR="0" lvl="0" indent="0" algn="l" rtl="0">
                        <a:spcBef>
                          <a:spcPts val="0"/>
                        </a:spcBef>
                        <a:spcAft>
                          <a:spcPts val="0"/>
                        </a:spcAft>
                        <a:buNone/>
                      </a:pPr>
                      <a:r>
                        <a:rPr lang="en-US" sz="1500" b="1">
                          <a:solidFill>
                            <a:srgbClr val="501549"/>
                          </a:solidFill>
                        </a:rPr>
                        <a:t>Well-Being and Mental Health</a:t>
                      </a:r>
                      <a:endParaRPr sz="1500">
                        <a:solidFill>
                          <a:srgbClr val="501549"/>
                        </a:solidFill>
                      </a:endParaRPr>
                    </a:p>
                  </a:txBody>
                  <a:tcPr marL="91450" marR="91450" marT="45725" marB="45725"/>
                </a:tc>
                <a:tc>
                  <a:txBody>
                    <a:bodyPr/>
                    <a:lstStyle/>
                    <a:p>
                      <a:pPr marL="0" marR="0" lvl="0" indent="0" algn="l" rtl="0">
                        <a:spcBef>
                          <a:spcPts val="0"/>
                        </a:spcBef>
                        <a:spcAft>
                          <a:spcPts val="0"/>
                        </a:spcAft>
                        <a:buNone/>
                      </a:pPr>
                      <a:r>
                        <a:rPr lang="en-US" sz="1500" b="1">
                          <a:solidFill>
                            <a:srgbClr val="7030A0"/>
                          </a:solidFill>
                        </a:rPr>
                        <a:t>extreme events </a:t>
                      </a:r>
                      <a:r>
                        <a:rPr lang="en-US" sz="1500"/>
                        <a:t>(e.g., tropical cyclones), </a:t>
                      </a:r>
                      <a:r>
                        <a:rPr lang="en-US" sz="1500" b="1">
                          <a:solidFill>
                            <a:srgbClr val="0A3041"/>
                          </a:solidFill>
                        </a:rPr>
                        <a:t>flooding </a:t>
                      </a:r>
                      <a:r>
                        <a:rPr lang="en-US" sz="1500"/>
                        <a:t>and </a:t>
                      </a:r>
                      <a:r>
                        <a:rPr lang="en-US" sz="1500" b="1">
                          <a:solidFill>
                            <a:srgbClr val="996600"/>
                          </a:solidFill>
                          <a:latin typeface="Arial"/>
                          <a:ea typeface="Arial"/>
                          <a:cs typeface="Arial"/>
                          <a:sym typeface="Arial"/>
                        </a:rPr>
                        <a:t>drought</a:t>
                      </a:r>
                      <a:r>
                        <a:rPr lang="en-US" sz="1500"/>
                        <a:t>, </a:t>
                      </a:r>
                      <a:r>
                        <a:rPr lang="en-US" sz="1500" b="1">
                          <a:solidFill>
                            <a:srgbClr val="C00000"/>
                          </a:solidFill>
                        </a:rPr>
                        <a:t>heat</a:t>
                      </a:r>
                      <a:endParaRPr sz="1500"/>
                    </a:p>
                  </a:txBody>
                  <a:tcPr marL="91450" marR="91450" marT="45725" marB="45725"/>
                </a:tc>
                <a:extLst>
                  <a:ext uri="{0D108BD9-81ED-4DB2-BD59-A6C34878D82A}">
                    <a16:rowId xmlns:a16="http://schemas.microsoft.com/office/drawing/2014/main" val="10005"/>
                  </a:ext>
                </a:extLst>
              </a:tr>
            </a:tbl>
          </a:graphicData>
        </a:graphic>
      </p:graphicFrame>
      <p:pic>
        <p:nvPicPr>
          <p:cNvPr id="493" name="Google Shape;493;g21581e06eb3_1_195"/>
          <p:cNvPicPr preferRelativeResize="0"/>
          <p:nvPr/>
        </p:nvPicPr>
        <p:blipFill>
          <a:blip r:embed="rId13">
            <a:alphaModFix/>
          </a:blip>
          <a:stretch>
            <a:fillRect/>
          </a:stretch>
        </p:blipFill>
        <p:spPr>
          <a:xfrm>
            <a:off x="8079191" y="1905001"/>
            <a:ext cx="3018314" cy="362569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A poster of a water disaster&#10;&#10;Description automatically generated with medium confidence">
            <a:extLst>
              <a:ext uri="{FF2B5EF4-FFF2-40B4-BE49-F238E27FC236}">
                <a16:creationId xmlns:a16="http://schemas.microsoft.com/office/drawing/2014/main" id="{B7CB40F6-4EED-5268-4BD3-B4B271D890A8}"/>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2856490" y="1485899"/>
            <a:ext cx="2914651" cy="3886202"/>
          </a:xfrm>
          <a:prstGeom prst="rect">
            <a:avLst/>
          </a:prstGeom>
          <a:ln>
            <a:noFill/>
          </a:ln>
          <a:effectLst>
            <a:outerShdw blurRad="292100" dist="139700" dir="2700000" algn="tl" rotWithShape="0">
              <a:srgbClr val="333333">
                <a:alpha val="65000"/>
              </a:srgbClr>
            </a:outerShdw>
          </a:effectLst>
        </p:spPr>
      </p:pic>
      <p:sp>
        <p:nvSpPr>
          <p:cNvPr id="2" name="Title 1">
            <a:extLst>
              <a:ext uri="{FF2B5EF4-FFF2-40B4-BE49-F238E27FC236}">
                <a16:creationId xmlns:a16="http://schemas.microsoft.com/office/drawing/2014/main" id="{BC6A11CA-226C-97B3-A29D-0FD169FAD669}"/>
              </a:ext>
            </a:extLst>
          </p:cNvPr>
          <p:cNvSpPr>
            <a:spLocks noGrp="1"/>
          </p:cNvSpPr>
          <p:nvPr>
            <p:ph type="title"/>
          </p:nvPr>
        </p:nvSpPr>
        <p:spPr>
          <a:xfrm>
            <a:off x="251334" y="125463"/>
            <a:ext cx="10909841" cy="1149210"/>
          </a:xfrm>
        </p:spPr>
        <p:txBody>
          <a:bodyPr>
            <a:normAutofit/>
          </a:bodyPr>
          <a:lstStyle/>
          <a:p>
            <a:pPr defTabSz="914377"/>
            <a:r>
              <a:rPr lang="en-US" b="1" dirty="0">
                <a:solidFill>
                  <a:srgbClr val="0F3858"/>
                </a:solidFill>
                <a:latin typeface="+mn-lt"/>
              </a:rPr>
              <a:t>Climate and Health – Promotional activities</a:t>
            </a:r>
            <a:endParaRPr lang="en-LC" b="1" dirty="0">
              <a:solidFill>
                <a:srgbClr val="0F3858"/>
              </a:solidFill>
              <a:latin typeface="+mn-lt"/>
              <a:cs typeface="Arial" panose="020B0604020202020204" pitchFamily="34" charset="0"/>
            </a:endParaRPr>
          </a:p>
        </p:txBody>
      </p:sp>
      <p:pic>
        <p:nvPicPr>
          <p:cNvPr id="5" name="Picture 4">
            <a:extLst>
              <a:ext uri="{FF2B5EF4-FFF2-40B4-BE49-F238E27FC236}">
                <a16:creationId xmlns:a16="http://schemas.microsoft.com/office/drawing/2014/main" id="{D0F50F6D-9D39-3DF8-6074-41D4556666D9}"/>
              </a:ext>
            </a:extLst>
          </p:cNvPr>
          <p:cNvPicPr>
            <a:picLocks noChangeAspect="1"/>
          </p:cNvPicPr>
          <p:nvPr/>
        </p:nvPicPr>
        <p:blipFill>
          <a:blip r:embed="rId5"/>
          <a:stretch>
            <a:fillRect/>
          </a:stretch>
        </p:blipFill>
        <p:spPr>
          <a:xfrm>
            <a:off x="0" y="5870448"/>
            <a:ext cx="12192000" cy="987552"/>
          </a:xfrm>
          <a:prstGeom prst="rect">
            <a:avLst/>
          </a:prstGeom>
        </p:spPr>
      </p:pic>
      <p:pic>
        <p:nvPicPr>
          <p:cNvPr id="9" name="Picture 8" descr="A poster of a global warming&#10;&#10;Description automatically generated">
            <a:extLst>
              <a:ext uri="{FF2B5EF4-FFF2-40B4-BE49-F238E27FC236}">
                <a16:creationId xmlns:a16="http://schemas.microsoft.com/office/drawing/2014/main" id="{25708F86-4E1C-F8BE-E6A7-61BE80EA651F}"/>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273031" y="1179940"/>
            <a:ext cx="2806574" cy="2806574"/>
          </a:xfrm>
          <a:prstGeom prst="rect">
            <a:avLst/>
          </a:prstGeom>
          <a:ln>
            <a:noFill/>
          </a:ln>
          <a:effectLst>
            <a:outerShdw blurRad="292100" dist="139700" dir="2700000" algn="tl" rotWithShape="0">
              <a:srgbClr val="333333">
                <a:alpha val="65000"/>
              </a:srgbClr>
            </a:outerShdw>
          </a:effectLst>
        </p:spPr>
      </p:pic>
      <p:pic>
        <p:nvPicPr>
          <p:cNvPr id="12" name="Online Media 11" title="Climate risks and food safety">
            <a:hlinkClick r:id="" action="ppaction://media"/>
            <a:extLst>
              <a:ext uri="{FF2B5EF4-FFF2-40B4-BE49-F238E27FC236}">
                <a16:creationId xmlns:a16="http://schemas.microsoft.com/office/drawing/2014/main" id="{9AB72CDC-8D16-112C-103A-3086DFAE479F}"/>
              </a:ext>
            </a:extLst>
          </p:cNvPr>
          <p:cNvPicPr>
            <a:picLocks noRot="1" noChangeAspect="1"/>
          </p:cNvPicPr>
          <p:nvPr>
            <a:videoFile r:link="rId1"/>
          </p:nvPr>
        </p:nvPicPr>
        <p:blipFill>
          <a:blip r:embed="rId7"/>
          <a:stretch>
            <a:fillRect/>
          </a:stretch>
        </p:blipFill>
        <p:spPr>
          <a:xfrm>
            <a:off x="6144401" y="1653393"/>
            <a:ext cx="5774568" cy="3262639"/>
          </a:xfrm>
          <a:prstGeom prst="rect">
            <a:avLst/>
          </a:prstGeom>
          <a:ln w="107950" cap="rnd">
            <a:solidFill>
              <a:srgbClr val="C8C6BD"/>
            </a:solidFill>
          </a:ln>
          <a:effectLst>
            <a:outerShdw blurRad="101600" dist="50800" dir="7200000" algn="tl" rotWithShape="0">
              <a:srgbClr val="000000">
                <a:alpha val="45000"/>
              </a:srgbClr>
            </a:outerShdw>
          </a:effectLst>
          <a:scene3d>
            <a:camera prst="perspectiveFront" fov="5400000"/>
            <a:lightRig rig="threePt" dir="t">
              <a:rot lat="0" lon="0" rev="19200000"/>
            </a:lightRig>
          </a:scene3d>
          <a:sp3d extrusionH="25400">
            <a:bevelT w="171450" prst="hardEdge"/>
            <a:extrusionClr>
              <a:srgbClr val="FFFFFF"/>
            </a:extrusionClr>
          </a:sp3d>
        </p:spPr>
      </p:pic>
    </p:spTree>
    <p:extLst>
      <p:ext uri="{BB962C8B-B14F-4D97-AF65-F5344CB8AC3E}">
        <p14:creationId xmlns:p14="http://schemas.microsoft.com/office/powerpoint/2010/main" val="4148787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2"/>
                                        </p:tgtEl>
                                      </p:cBhvr>
                                    </p:cmd>
                                  </p:childTnLst>
                                </p:cTn>
                              </p:par>
                            </p:childTnLst>
                          </p:cTn>
                        </p:par>
                      </p:childTnLst>
                    </p:cTn>
                  </p:par>
                </p:childTnLst>
              </p:cTn>
              <p:nextCondLst>
                <p:cond evt="onClick" delay="0">
                  <p:tgtEl>
                    <p:spTgt spid="1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11CA-226C-97B3-A29D-0FD169FAD669}"/>
              </a:ext>
            </a:extLst>
          </p:cNvPr>
          <p:cNvSpPr>
            <a:spLocks noGrp="1"/>
          </p:cNvSpPr>
          <p:nvPr>
            <p:ph type="title"/>
          </p:nvPr>
        </p:nvSpPr>
        <p:spPr>
          <a:xfrm>
            <a:off x="251334" y="125462"/>
            <a:ext cx="10909841" cy="1450757"/>
          </a:xfrm>
        </p:spPr>
        <p:txBody>
          <a:bodyPr>
            <a:normAutofit/>
          </a:bodyPr>
          <a:lstStyle/>
          <a:p>
            <a:pPr defTabSz="914377"/>
            <a:r>
              <a:rPr lang="en-US" sz="3200" dirty="0">
                <a:solidFill>
                  <a:srgbClr val="002060"/>
                </a:solidFill>
                <a:latin typeface="Arial" panose="020B0604020202020204" pitchFamily="34" charset="0"/>
                <a:cs typeface="Arial" panose="020B0604020202020204" pitchFamily="34" charset="0"/>
              </a:rPr>
              <a:t>Resources and Sustainability for Climate and Health Interventions</a:t>
            </a:r>
            <a:endParaRPr lang="en-LC" sz="32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5CD65-0B47-5AB8-1707-38732AF4FBFB}"/>
              </a:ext>
            </a:extLst>
          </p:cNvPr>
          <p:cNvSpPr>
            <a:spLocks noGrp="1"/>
          </p:cNvSpPr>
          <p:nvPr>
            <p:ph idx="1"/>
          </p:nvPr>
        </p:nvSpPr>
        <p:spPr>
          <a:xfrm>
            <a:off x="279274" y="1625469"/>
            <a:ext cx="11580217" cy="4023360"/>
          </a:xfrm>
        </p:spPr>
        <p:txBody>
          <a:bodyPr vert="horz" lIns="0" tIns="45720" rIns="0" bIns="45720" rtlCol="0" anchor="t">
            <a:noAutofit/>
          </a:bodyPr>
          <a:lstStyle/>
          <a:p>
            <a:pPr marL="383540" lvl="1"/>
            <a:endParaRPr lang="en-US" dirty="0">
              <a:latin typeface="+mn-lt"/>
              <a:cs typeface="Arial"/>
            </a:endParaRPr>
          </a:p>
          <a:p>
            <a:pPr marL="200660" lvl="1" indent="0">
              <a:buNone/>
            </a:pPr>
            <a:r>
              <a:rPr lang="en-US" dirty="0">
                <a:latin typeface="+mn-lt"/>
              </a:rPr>
              <a:t>	</a:t>
            </a:r>
            <a:endParaRPr lang="en-LC" dirty="0">
              <a:latin typeface="+mn-lt"/>
            </a:endParaRPr>
          </a:p>
        </p:txBody>
      </p:sp>
      <p:pic>
        <p:nvPicPr>
          <p:cNvPr id="4" name="Picture 3">
            <a:extLst>
              <a:ext uri="{FF2B5EF4-FFF2-40B4-BE49-F238E27FC236}">
                <a16:creationId xmlns:a16="http://schemas.microsoft.com/office/drawing/2014/main" id="{62F1987B-F3C4-40BB-4E30-A21D5719F904}"/>
              </a:ext>
            </a:extLst>
          </p:cNvPr>
          <p:cNvPicPr>
            <a:picLocks noChangeAspect="1"/>
          </p:cNvPicPr>
          <p:nvPr/>
        </p:nvPicPr>
        <p:blipFill>
          <a:blip r:embed="rId3"/>
          <a:stretch>
            <a:fillRect/>
          </a:stretch>
        </p:blipFill>
        <p:spPr>
          <a:xfrm>
            <a:off x="0" y="5870448"/>
            <a:ext cx="12192000" cy="987552"/>
          </a:xfrm>
          <a:prstGeom prst="rect">
            <a:avLst/>
          </a:prstGeom>
        </p:spPr>
      </p:pic>
      <p:sp>
        <p:nvSpPr>
          <p:cNvPr id="7" name="TextBox 6">
            <a:extLst>
              <a:ext uri="{FF2B5EF4-FFF2-40B4-BE49-F238E27FC236}">
                <a16:creationId xmlns:a16="http://schemas.microsoft.com/office/drawing/2014/main" id="{54ECD701-7CE5-B466-F405-E230C1700935}"/>
              </a:ext>
            </a:extLst>
          </p:cNvPr>
          <p:cNvSpPr txBox="1"/>
          <p:nvPr/>
        </p:nvSpPr>
        <p:spPr>
          <a:xfrm>
            <a:off x="168207" y="1832153"/>
            <a:ext cx="11432666" cy="2741263"/>
          </a:xfrm>
          <a:prstGeom prst="rect">
            <a:avLst/>
          </a:prstGeom>
          <a:noFill/>
        </p:spPr>
        <p:txBody>
          <a:bodyPr wrap="square">
            <a:spAutoFit/>
          </a:bodyPr>
          <a:lstStyle/>
          <a:p>
            <a:pPr marL="3835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a:rPr>
              <a:t>Some increased support for climate and health initiatives over past several years in the Region (EU, GCF, </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Arial"/>
              </a:rPr>
              <a:t>IWeco</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a:rPr>
              <a:t> and others) </a:t>
            </a:r>
          </a:p>
          <a:p>
            <a:pPr marL="3835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600" dirty="0">
                <a:solidFill>
                  <a:prstClr val="black"/>
                </a:solidFill>
                <a:latin typeface="Calibri" panose="020F0502020204030204"/>
                <a:cs typeface="Arial"/>
              </a:rPr>
              <a:t>I</a:t>
            </a:r>
            <a:r>
              <a:rPr kumimoji="0" lang="en-US" sz="2600" b="0" i="0" u="none" strike="noStrike" kern="1200" cap="none" spc="0" normalizeH="0" baseline="0" noProof="0" dirty="0" err="1">
                <a:ln>
                  <a:noFill/>
                </a:ln>
                <a:solidFill>
                  <a:prstClr val="black"/>
                </a:solidFill>
                <a:effectLst/>
                <a:uLnTx/>
                <a:uFillTx/>
                <a:latin typeface="Calibri" panose="020F0502020204030204"/>
                <a:ea typeface="+mn-ea"/>
                <a:cs typeface="Arial"/>
              </a:rPr>
              <a:t>nterventions</a:t>
            </a:r>
            <a:r>
              <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a:rPr>
              <a:t> incipient in nature – strong need for greater financing and international support from development partners to sustain and further build resilience</a:t>
            </a:r>
          </a:p>
          <a:p>
            <a:pPr marL="383540" marR="0" lvl="1" indent="-228600" algn="l" defTabSz="914400" rtl="0" eaLnBrk="1" fontAlgn="auto" latinLnBrk="0" hangingPunct="1">
              <a:lnSpc>
                <a:spcPct val="90000"/>
              </a:lnSpc>
              <a:spcBef>
                <a:spcPts val="500"/>
              </a:spcBef>
              <a:spcAft>
                <a:spcPts val="0"/>
              </a:spcAft>
              <a:buClrTx/>
              <a:buSzTx/>
              <a:buFont typeface="Arial" panose="020B0604020202020204" pitchFamily="34" charset="0"/>
              <a:buChar char="•"/>
              <a:tabLst/>
              <a:defRPr/>
            </a:pPr>
            <a:r>
              <a:rPr lang="en-US" sz="2600" dirty="0">
                <a:solidFill>
                  <a:prstClr val="black"/>
                </a:solidFill>
                <a:latin typeface="Calibri" panose="020F0502020204030204"/>
                <a:cs typeface="Arial"/>
              </a:rPr>
              <a:t>Focus on sustainable strategies when developing and implementing climate adaptation and mitigation measures</a:t>
            </a:r>
            <a:endParaRPr kumimoji="0" lang="en-US" sz="2600" b="0" i="0" u="none" strike="noStrike" kern="1200" cap="none" spc="0" normalizeH="0" baseline="0" noProof="0" dirty="0">
              <a:ln>
                <a:noFill/>
              </a:ln>
              <a:solidFill>
                <a:prstClr val="black"/>
              </a:solidFill>
              <a:effectLst/>
              <a:uLnTx/>
              <a:uFillTx/>
              <a:latin typeface="Calibri" panose="020F0502020204030204"/>
              <a:ea typeface="+mn-ea"/>
              <a:cs typeface="Arial"/>
            </a:endParaRPr>
          </a:p>
        </p:txBody>
      </p:sp>
    </p:spTree>
    <p:extLst>
      <p:ext uri="{BB962C8B-B14F-4D97-AF65-F5344CB8AC3E}">
        <p14:creationId xmlns:p14="http://schemas.microsoft.com/office/powerpoint/2010/main" val="31784240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397D9-BB35-DB07-1EE1-743007403CE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FC19D1E-C2C5-3A97-D316-4AC07A43BD8F}"/>
              </a:ext>
            </a:extLst>
          </p:cNvPr>
          <p:cNvSpPr>
            <a:spLocks noGrp="1"/>
          </p:cNvSpPr>
          <p:nvPr>
            <p:ph type="title"/>
          </p:nvPr>
        </p:nvSpPr>
        <p:spPr>
          <a:xfrm>
            <a:off x="4100356" y="2466109"/>
            <a:ext cx="3150190" cy="567972"/>
          </a:xfrm>
        </p:spPr>
        <p:txBody>
          <a:bodyPr>
            <a:noAutofit/>
          </a:bodyPr>
          <a:lstStyle/>
          <a:p>
            <a:r>
              <a:rPr lang="en-US" sz="3600" spc="300" dirty="0">
                <a:solidFill>
                  <a:srgbClr val="0F3858"/>
                </a:solidFill>
              </a:rPr>
              <a:t>Thank you!</a:t>
            </a:r>
          </a:p>
        </p:txBody>
      </p:sp>
      <p:pic>
        <p:nvPicPr>
          <p:cNvPr id="4" name="Image 3" descr="Une image contenant texte, Police, Graphique, capture d’écran&#10;&#10;Description générée automatiquement">
            <a:extLst>
              <a:ext uri="{FF2B5EF4-FFF2-40B4-BE49-F238E27FC236}">
                <a16:creationId xmlns:a16="http://schemas.microsoft.com/office/drawing/2014/main" id="{7F9741CB-A0A5-40EB-7C0F-8132752CA123}"/>
              </a:ext>
            </a:extLst>
          </p:cNvPr>
          <p:cNvPicPr>
            <a:picLocks noChangeAspect="1"/>
          </p:cNvPicPr>
          <p:nvPr/>
        </p:nvPicPr>
        <p:blipFill>
          <a:blip r:embed="rId3"/>
          <a:stretch>
            <a:fillRect/>
          </a:stretch>
        </p:blipFill>
        <p:spPr>
          <a:xfrm>
            <a:off x="9645" y="4698347"/>
            <a:ext cx="12182354" cy="2158697"/>
          </a:xfrm>
          <a:prstGeom prst="rect">
            <a:avLst/>
          </a:prstGeom>
        </p:spPr>
      </p:pic>
    </p:spTree>
    <p:extLst>
      <p:ext uri="{BB962C8B-B14F-4D97-AF65-F5344CB8AC3E}">
        <p14:creationId xmlns:p14="http://schemas.microsoft.com/office/powerpoint/2010/main" val="12344443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548213" y="478675"/>
            <a:ext cx="11095573" cy="820548"/>
          </a:xfrm>
          <a:prstGeom prst="rect">
            <a:avLst/>
          </a:prstGeom>
        </p:spPr>
        <p:txBody>
          <a:bodyPr vert="horz" lIns="68580" tIns="34290" rIns="68580" bIns="34290" rtlCol="0" anchor="b">
            <a:normAutofit fontScale="92500"/>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a:defRPr/>
            </a:pPr>
            <a:r>
              <a:rPr kumimoji="0" lang="en-TT" sz="34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 </a:t>
            </a:r>
            <a:r>
              <a:rPr lang="en-TT" sz="3400" dirty="0"/>
              <a:t>Caribbean : high </a:t>
            </a:r>
            <a:r>
              <a:rPr kumimoji="0" lang="en-US" sz="36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Vulnerability to disasters, climatic change</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400" b="0" i="0" u="none" strike="noStrike" kern="1200" cap="none" spc="0" normalizeH="0" baseline="0" noProof="0" dirty="0">
              <a:ln>
                <a:noFill/>
              </a:ln>
              <a:solidFill>
                <a:schemeClr val="accent1">
                  <a:lumMod val="60000"/>
                  <a:lumOff val="40000"/>
                </a:schemeClr>
              </a:solidFill>
              <a:effectLst/>
              <a:uLnTx/>
              <a:uFillTx/>
              <a:latin typeface="Futura Std Light" panose="020B0402020204020303" pitchFamily="34" charset="0"/>
              <a:ea typeface="+mj-ea"/>
              <a:cs typeface="+mj-cs"/>
            </a:endParaRP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6" y="5723879"/>
            <a:ext cx="12182354" cy="1134121"/>
          </a:xfrm>
          <a:prstGeom prst="rect">
            <a:avLst/>
          </a:prstGeom>
        </p:spPr>
      </p:pic>
      <p:sp>
        <p:nvSpPr>
          <p:cNvPr id="10" name="TextBox 9">
            <a:extLst>
              <a:ext uri="{FF2B5EF4-FFF2-40B4-BE49-F238E27FC236}">
                <a16:creationId xmlns:a16="http://schemas.microsoft.com/office/drawing/2014/main" id="{76C93EDB-23EB-E74E-8458-DD5CEBDE7FBB}"/>
              </a:ext>
            </a:extLst>
          </p:cNvPr>
          <p:cNvSpPr txBox="1"/>
          <p:nvPr/>
        </p:nvSpPr>
        <p:spPr>
          <a:xfrm>
            <a:off x="5228538" y="2616385"/>
            <a:ext cx="2355034" cy="2862322"/>
          </a:xfrm>
          <a:prstGeom prst="rect">
            <a:avLst/>
          </a:prstGeom>
          <a:solidFill>
            <a:schemeClr val="accent6">
              <a:lumMod val="75000"/>
            </a:schemeClr>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Increases Region's exposure &amp; risk to public health threats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 &amp;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Noto Sans" panose="020B0502040504020204" pitchFamily="34" charset="0"/>
                <a:cs typeface="Calibri" panose="020F0502020204030204" pitchFamily="34" charset="0"/>
              </a:rPr>
              <a:t>rapid spread of infectious diseases across </a:t>
            </a: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boundaries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rPr>
              <a:t>Can </a:t>
            </a:r>
            <a:r>
              <a:rPr kumimoji="0" lang="en-TT"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possibly result in epidemics/ pandemics</a:t>
            </a: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2" name="Rectangle: Rounded Corners 9">
            <a:extLst>
              <a:ext uri="{FF2B5EF4-FFF2-40B4-BE49-F238E27FC236}">
                <a16:creationId xmlns:a16="http://schemas.microsoft.com/office/drawing/2014/main" id="{B205201C-1070-4DF4-CC54-84C32163B10B}"/>
              </a:ext>
            </a:extLst>
          </p:cNvPr>
          <p:cNvSpPr/>
          <p:nvPr/>
        </p:nvSpPr>
        <p:spPr>
          <a:xfrm>
            <a:off x="141540" y="2296230"/>
            <a:ext cx="4348288" cy="313697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P&amp; R and RHS is impacted by</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rPr>
              <a:t>Caribbean’s unique situation: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Under-resourced population</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Interconnected, porous borders</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Varying capacities levels </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High dependence on tourism</a:t>
            </a:r>
          </a:p>
          <a:p>
            <a:pPr marL="342900" marR="0" lvl="0" indent="-342900" algn="l" defTabSz="9144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white"/>
                </a:solidFill>
                <a:effectLst/>
                <a:uLnTx/>
                <a:uFillTx/>
                <a:latin typeface="Calibri" panose="020F0502020204030204" pitchFamily="34" charset="0"/>
                <a:ea typeface="Yu Mincho" panose="02020400000000000000" pitchFamily="18" charset="-128"/>
                <a:cs typeface="Calibri" panose="020F0502020204030204" pitchFamily="34" charset="0"/>
              </a:rPr>
              <a:t>Vulnerability to disasters, climatic change</a:t>
            </a:r>
          </a:p>
          <a:p>
            <a:pPr marL="0" marR="0" lvl="0" indent="0" algn="l" defTabSz="914400" rtl="0" eaLnBrk="1" fontAlgn="auto" latinLnBrk="0" hangingPunct="1">
              <a:lnSpc>
                <a:spcPct val="100000"/>
              </a:lnSpc>
              <a:spcBef>
                <a:spcPts val="600"/>
              </a:spcBef>
              <a:spcAft>
                <a:spcPts val="0"/>
              </a:spcAft>
              <a:buClrTx/>
              <a:buSzTx/>
              <a:buFontTx/>
              <a:buNone/>
              <a:tabLst/>
              <a:defRPr/>
            </a:pPr>
            <a:r>
              <a:rPr kumimoji="0" lang="en-US" sz="1800"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rPr>
              <a:t>Global  &amp; Regional diseases trends </a:t>
            </a:r>
          </a:p>
          <a:p>
            <a:pPr marL="0" marR="0" lvl="0" indent="0" algn="l" defTabSz="914400" rtl="0" eaLnBrk="1" fontAlgn="auto" latinLnBrk="0" hangingPunct="1">
              <a:lnSpc>
                <a:spcPct val="100000"/>
              </a:lnSpc>
              <a:spcBef>
                <a:spcPts val="600"/>
              </a:spcBef>
              <a:spcAft>
                <a:spcPts val="0"/>
              </a:spcAft>
              <a:buClrTx/>
              <a:buSzTx/>
              <a:buFontTx/>
              <a:buNone/>
              <a:tabLst/>
              <a:defRPr/>
            </a:pPr>
            <a:endParaRPr kumimoji="0" lang="en-US" sz="1800" b="0" i="0" u="none" strike="noStrike" kern="1200" cap="none" spc="0" normalizeH="0" baseline="0" noProof="0" dirty="0">
              <a:ln>
                <a:noFill/>
              </a:ln>
              <a:solidFill>
                <a:srgbClr val="E48312">
                  <a:lumMod val="60000"/>
                  <a:lumOff val="40000"/>
                </a:srgbClr>
              </a:solidFill>
              <a:effectLst/>
              <a:uLnTx/>
              <a:uFillTx/>
              <a:latin typeface="Calibri" panose="020F0502020204030204" pitchFamily="34" charset="0"/>
              <a:ea typeface="Yu Mincho" panose="02020400000000000000" pitchFamily="18" charset="-128"/>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8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13" name="Arrow: Striped Right 10">
            <a:extLst>
              <a:ext uri="{FF2B5EF4-FFF2-40B4-BE49-F238E27FC236}">
                <a16:creationId xmlns:a16="http://schemas.microsoft.com/office/drawing/2014/main" id="{9DD52642-E4FE-4B83-6F79-E654A116F03E}"/>
              </a:ext>
            </a:extLst>
          </p:cNvPr>
          <p:cNvSpPr/>
          <p:nvPr/>
        </p:nvSpPr>
        <p:spPr>
          <a:xfrm>
            <a:off x="4478563" y="3392203"/>
            <a:ext cx="708489" cy="472517"/>
          </a:xfrm>
          <a:prstGeom prst="stripedRightArrow">
            <a:avLst/>
          </a:prstGeom>
          <a:solidFill>
            <a:schemeClr val="bg2">
              <a:lumMod val="2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 name="Rectangle: Rounded Corners 1">
            <a:extLst>
              <a:ext uri="{FF2B5EF4-FFF2-40B4-BE49-F238E27FC236}">
                <a16:creationId xmlns:a16="http://schemas.microsoft.com/office/drawing/2014/main" id="{B87B153C-34BA-52CE-0519-5D067F46B69D}"/>
              </a:ext>
            </a:extLst>
          </p:cNvPr>
          <p:cNvSpPr/>
          <p:nvPr/>
        </p:nvSpPr>
        <p:spPr>
          <a:xfrm>
            <a:off x="768718" y="1134121"/>
            <a:ext cx="11095573" cy="795041"/>
          </a:xfrm>
          <a:prstGeom prst="roundRect">
            <a:avLst/>
          </a:prstGeom>
          <a:solidFill>
            <a:schemeClr val="accent2">
              <a:lumMod val="60000"/>
              <a:lumOff val="4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600" b="1" i="1"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TT" sz="1600" b="1"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rPr>
              <a:t>RHS: </a:t>
            </a:r>
            <a:r>
              <a:rPr kumimoji="0" lang="en-TT"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rPr>
              <a:t> Strengthening capacities and systems in CMS to prepare for and respond to public health threats and  issues that transcend national boundaries &amp;  potentially impact on economic stability, trade, tourism, &amp; access to goods &amp; services</a:t>
            </a:r>
            <a:r>
              <a:rPr kumimoji="0" lang="en-GB"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rPr>
              <a:t> </a:t>
            </a:r>
            <a:endParaRPr kumimoji="0" lang="en-TT" sz="1600" b="0" i="1" u="none" strike="noStrike" kern="1200" cap="none" spc="0" normalizeH="0" baseline="0" noProof="0" dirty="0">
              <a:ln>
                <a:noFill/>
              </a:ln>
              <a:solidFill>
                <a:srgbClr val="000000"/>
              </a:solidFill>
              <a:effectLst/>
              <a:uLnTx/>
              <a:uFillTx/>
              <a:latin typeface="Futura Medium" panose="020B0602020204020303" pitchFamily="34" charset="-79"/>
              <a:ea typeface="Calibri" panose="020F0502020204030204" pitchFamily="34" charset="0"/>
              <a:cs typeface="Futura Medium" panose="020B0602020204020303" pitchFamily="34" charset="-79"/>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TT" sz="1600" b="0" i="0" u="none" strike="noStrike" kern="1200" cap="none" spc="0" normalizeH="0" baseline="0" noProof="0" dirty="0">
              <a:ln>
                <a:noFill/>
              </a:ln>
              <a:solidFill>
                <a:prstClr val="white"/>
              </a:solidFill>
              <a:effectLst/>
              <a:uLnTx/>
              <a:uFillTx/>
              <a:latin typeface="Futura Medium" panose="020B0602020204020303" pitchFamily="34" charset="-79"/>
              <a:ea typeface="+mn-ea"/>
              <a:cs typeface="Futura Medium" panose="020B0602020204020303" pitchFamily="34" charset="-79"/>
            </a:endParaRPr>
          </a:p>
        </p:txBody>
      </p:sp>
      <p:sp>
        <p:nvSpPr>
          <p:cNvPr id="7" name="TextBox 6">
            <a:extLst>
              <a:ext uri="{FF2B5EF4-FFF2-40B4-BE49-F238E27FC236}">
                <a16:creationId xmlns:a16="http://schemas.microsoft.com/office/drawing/2014/main" id="{1E06552E-7ED1-6157-D3D0-CBDF94233E34}"/>
              </a:ext>
            </a:extLst>
          </p:cNvPr>
          <p:cNvSpPr txBox="1"/>
          <p:nvPr/>
        </p:nvSpPr>
        <p:spPr>
          <a:xfrm>
            <a:off x="8422866" y="3362552"/>
            <a:ext cx="3335274" cy="147732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Hurricanes: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Beryl (2024)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Dorian (2019),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Maria &amp; Irma (2017)</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chemeClr val="accent1">
                    <a:lumMod val="75000"/>
                  </a:schemeClr>
                </a:solidFill>
                <a:effectLst/>
                <a:uLnTx/>
                <a:uFillTx/>
                <a:latin typeface="Calibri" panose="020F0502020204030204" pitchFamily="34" charset="0"/>
                <a:ea typeface="Yu Mincho" panose="02020400000000000000" pitchFamily="18" charset="-128"/>
                <a:cs typeface="Calibri" panose="020F0502020204030204" pitchFamily="34" charset="0"/>
              </a:rPr>
              <a:t> Mathew (2016), </a:t>
            </a:r>
          </a:p>
        </p:txBody>
      </p:sp>
      <p:sp>
        <p:nvSpPr>
          <p:cNvPr id="8" name="Arrow: Striped Right 10">
            <a:extLst>
              <a:ext uri="{FF2B5EF4-FFF2-40B4-BE49-F238E27FC236}">
                <a16:creationId xmlns:a16="http://schemas.microsoft.com/office/drawing/2014/main" id="{4611F1B8-42A5-74AC-08C4-9D2A669BAA18}"/>
              </a:ext>
            </a:extLst>
          </p:cNvPr>
          <p:cNvSpPr/>
          <p:nvPr/>
        </p:nvSpPr>
        <p:spPr>
          <a:xfrm>
            <a:off x="7583572" y="4085524"/>
            <a:ext cx="708489" cy="472517"/>
          </a:xfrm>
          <a:prstGeom prst="stripedRightArrow">
            <a:avLst/>
          </a:prstGeom>
          <a:solidFill>
            <a:schemeClr val="bg2">
              <a:lumMod val="25000"/>
            </a:schemeClr>
          </a:solidFill>
        </p:spPr>
        <p:style>
          <a:lnRef idx="0">
            <a:schemeClr val="accent4"/>
          </a:lnRef>
          <a:fillRef idx="3">
            <a:schemeClr val="accent4"/>
          </a:fillRef>
          <a:effectRef idx="3">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96335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36506F49-F599-9FE1-D0E9-598E85FBF6DA}"/>
              </a:ext>
            </a:extLst>
          </p:cNvPr>
          <p:cNvSpPr txBox="1"/>
          <p:nvPr/>
        </p:nvSpPr>
        <p:spPr>
          <a:xfrm>
            <a:off x="930166" y="1608083"/>
            <a:ext cx="10893972" cy="369332"/>
          </a:xfrm>
          <a:prstGeom prst="rect">
            <a:avLst/>
          </a:prstGeom>
          <a:solidFill>
            <a:schemeClr val="bg1"/>
          </a:solidFill>
        </p:spPr>
        <p:txBody>
          <a:bodyPr wrap="square" rtlCol="0">
            <a:spAutoFit/>
          </a:bodyPr>
          <a:lstStyle/>
          <a:p>
            <a:endParaRPr lang="en-US" dirty="0"/>
          </a:p>
        </p:txBody>
      </p:sp>
      <p:sp>
        <p:nvSpPr>
          <p:cNvPr id="2" name="Title 1">
            <a:extLst>
              <a:ext uri="{FF2B5EF4-FFF2-40B4-BE49-F238E27FC236}">
                <a16:creationId xmlns:a16="http://schemas.microsoft.com/office/drawing/2014/main" id="{2E5257A6-E0D1-4E7C-ABA6-007F4275271F}"/>
              </a:ext>
            </a:extLst>
          </p:cNvPr>
          <p:cNvSpPr>
            <a:spLocks noGrp="1"/>
          </p:cNvSpPr>
          <p:nvPr>
            <p:ph type="title"/>
          </p:nvPr>
        </p:nvSpPr>
        <p:spPr>
          <a:xfrm>
            <a:off x="411282" y="589518"/>
            <a:ext cx="3861174" cy="680347"/>
          </a:xfrm>
        </p:spPr>
        <p:txBody>
          <a:bodyPr>
            <a:noAutofit/>
          </a:bodyPr>
          <a:lstStyle/>
          <a:p>
            <a:r>
              <a:rPr lang="en-TT" sz="3600" dirty="0"/>
              <a:t>Climate Trends </a:t>
            </a:r>
            <a:br>
              <a:rPr lang="en-TT" sz="3600" dirty="0"/>
            </a:br>
            <a:r>
              <a:rPr lang="en-TT" sz="3600" dirty="0"/>
              <a:t>in the Caribbean</a:t>
            </a:r>
          </a:p>
        </p:txBody>
      </p:sp>
      <p:graphicFrame>
        <p:nvGraphicFramePr>
          <p:cNvPr id="3" name="Diagram 2">
            <a:extLst>
              <a:ext uri="{FF2B5EF4-FFF2-40B4-BE49-F238E27FC236}">
                <a16:creationId xmlns:a16="http://schemas.microsoft.com/office/drawing/2014/main" id="{83A5123B-7FC5-75DD-65A6-CD4B838D6BF1}"/>
              </a:ext>
            </a:extLst>
          </p:cNvPr>
          <p:cNvGraphicFramePr/>
          <p:nvPr/>
        </p:nvGraphicFramePr>
        <p:xfrm>
          <a:off x="236483" y="2054403"/>
          <a:ext cx="5570814" cy="299056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a:extLst>
              <a:ext uri="{FF2B5EF4-FFF2-40B4-BE49-F238E27FC236}">
                <a16:creationId xmlns:a16="http://schemas.microsoft.com/office/drawing/2014/main" id="{CD8A6FF0-F562-A253-DB2B-B3B3A2264A90}"/>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187099" y="457200"/>
            <a:ext cx="2049871" cy="147334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Rectangle: Rounded Corners 4">
            <a:extLst>
              <a:ext uri="{FF2B5EF4-FFF2-40B4-BE49-F238E27FC236}">
                <a16:creationId xmlns:a16="http://schemas.microsoft.com/office/drawing/2014/main" id="{7B4AF5B2-C59A-83A0-5E95-1AA218CE2F2E}"/>
              </a:ext>
            </a:extLst>
          </p:cNvPr>
          <p:cNvSpPr txBox="1"/>
          <p:nvPr/>
        </p:nvSpPr>
        <p:spPr>
          <a:xfrm rot="18484199">
            <a:off x="6133598" y="2725056"/>
            <a:ext cx="2970495" cy="1121723"/>
          </a:xfrm>
          <a:prstGeom prst="rect">
            <a:avLst/>
          </a:prstGeom>
          <a:solidFill>
            <a:srgbClr val="F5A21B"/>
          </a:solidFill>
        </p:spPr>
        <p:style>
          <a:lnRef idx="0">
            <a:scrgbClr r="0" g="0" b="0"/>
          </a:lnRef>
          <a:fillRef idx="0">
            <a:scrgbClr r="0" g="0" b="0"/>
          </a:fillRef>
          <a:effectRef idx="0">
            <a:scrgbClr r="0" g="0" b="0"/>
          </a:effectRef>
          <a:fontRef idx="minor">
            <a:schemeClr val="lt1"/>
          </a:fontRef>
        </p:style>
        <p:txBody>
          <a:bodyPr spcFirstLastPara="0" vert="horz" wrap="square" lIns="207877" tIns="19050" rIns="19050" bIns="19050" numCol="1" spcCol="1270" anchor="ctr" anchorCtr="0">
            <a:noAutofit/>
          </a:bodyPr>
          <a:lstStyle/>
          <a:p>
            <a:pPr marL="0" lvl="0" indent="0" algn="ctr" defTabSz="222250">
              <a:lnSpc>
                <a:spcPct val="90000"/>
              </a:lnSpc>
              <a:spcBef>
                <a:spcPct val="0"/>
              </a:spcBef>
              <a:spcAft>
                <a:spcPct val="35000"/>
              </a:spcAft>
              <a:buNone/>
            </a:pPr>
            <a:r>
              <a:rPr lang="en-US" sz="2000" b="1" i="0" kern="1200" baseline="0" dirty="0"/>
              <a:t>Scenarios for the Future</a:t>
            </a:r>
            <a:endParaRPr lang="en-US" sz="2000" kern="1200" dirty="0"/>
          </a:p>
        </p:txBody>
      </p:sp>
      <p:graphicFrame>
        <p:nvGraphicFramePr>
          <p:cNvPr id="13" name="Diagram 12">
            <a:extLst>
              <a:ext uri="{FF2B5EF4-FFF2-40B4-BE49-F238E27FC236}">
                <a16:creationId xmlns:a16="http://schemas.microsoft.com/office/drawing/2014/main" id="{E16A3C9C-844E-FC3B-79C6-825808218ABF}"/>
              </a:ext>
            </a:extLst>
          </p:cNvPr>
          <p:cNvGraphicFramePr/>
          <p:nvPr>
            <p:extLst>
              <p:ext uri="{D42A27DB-BD31-4B8C-83A1-F6EECF244321}">
                <p14:modId xmlns:p14="http://schemas.microsoft.com/office/powerpoint/2010/main" val="141581756"/>
              </p:ext>
            </p:extLst>
          </p:nvPr>
        </p:nvGraphicFramePr>
        <p:xfrm>
          <a:off x="-121298" y="-132318"/>
          <a:ext cx="16848609" cy="640080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pic>
        <p:nvPicPr>
          <p:cNvPr id="5" name="Picture 4">
            <a:extLst>
              <a:ext uri="{FF2B5EF4-FFF2-40B4-BE49-F238E27FC236}">
                <a16:creationId xmlns:a16="http://schemas.microsoft.com/office/drawing/2014/main" id="{2D411642-686E-93A0-972C-C7AC786F7915}"/>
              </a:ext>
            </a:extLst>
          </p:cNvPr>
          <p:cNvPicPr>
            <a:picLocks noChangeAspect="1"/>
          </p:cNvPicPr>
          <p:nvPr/>
        </p:nvPicPr>
        <p:blipFill rotWithShape="1">
          <a:blip r:embed="rId14" cstate="print">
            <a:extLst>
              <a:ext uri="{28A0092B-C50C-407E-A947-70E740481C1C}">
                <a14:useLocalDpi xmlns:a14="http://schemas.microsoft.com/office/drawing/2010/main"/>
              </a:ext>
            </a:extLst>
          </a:blip>
          <a:srcRect t="27249"/>
          <a:stretch/>
        </p:blipFill>
        <p:spPr>
          <a:xfrm>
            <a:off x="0" y="6139542"/>
            <a:ext cx="12192000" cy="718457"/>
          </a:xfrm>
          <a:prstGeom prst="rect">
            <a:avLst/>
          </a:prstGeom>
        </p:spPr>
      </p:pic>
    </p:spTree>
    <p:extLst>
      <p:ext uri="{BB962C8B-B14F-4D97-AF65-F5344CB8AC3E}">
        <p14:creationId xmlns:p14="http://schemas.microsoft.com/office/powerpoint/2010/main" val="1796594675"/>
      </p:ext>
    </p:extLst>
  </p:cSld>
  <p:clrMapOvr>
    <a:masterClrMapping/>
  </p:clrMapOvr>
  <mc:AlternateContent xmlns:mc="http://schemas.openxmlformats.org/markup-compatibility/2006" xmlns:p14="http://schemas.microsoft.com/office/powerpoint/2010/main">
    <mc:Choice Requires="p14">
      <p:transition spd="slow" p14:dur="2000" advTm="41536"/>
    </mc:Choice>
    <mc:Fallback xmlns="">
      <p:transition spd="slow" advTm="41536"/>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44235F-F673-5E89-9F38-FE68A1089D34}"/>
              </a:ext>
            </a:extLst>
          </p:cNvPr>
          <p:cNvSpPr>
            <a:spLocks noGrp="1"/>
          </p:cNvSpPr>
          <p:nvPr>
            <p:ph type="title"/>
          </p:nvPr>
        </p:nvSpPr>
        <p:spPr>
          <a:xfrm>
            <a:off x="954932" y="287305"/>
            <a:ext cx="10515600" cy="743828"/>
          </a:xfrm>
        </p:spPr>
        <p:txBody>
          <a:bodyPr>
            <a:normAutofit/>
          </a:bodyPr>
          <a:lstStyle/>
          <a:p>
            <a:pPr algn="ctr"/>
            <a:r>
              <a:rPr lang="en-US" sz="4400" dirty="0"/>
              <a:t>Caribbean Climate and Health Context</a:t>
            </a:r>
            <a:endParaRPr lang="en-US" dirty="0"/>
          </a:p>
        </p:txBody>
      </p:sp>
      <p:pic>
        <p:nvPicPr>
          <p:cNvPr id="5" name="Picture 4">
            <a:extLst>
              <a:ext uri="{FF2B5EF4-FFF2-40B4-BE49-F238E27FC236}">
                <a16:creationId xmlns:a16="http://schemas.microsoft.com/office/drawing/2014/main" id="{BFF75347-E323-BBD4-9599-FDA233A86BE8}"/>
              </a:ext>
            </a:extLst>
          </p:cNvPr>
          <p:cNvPicPr>
            <a:picLocks noChangeAspect="1"/>
          </p:cNvPicPr>
          <p:nvPr/>
        </p:nvPicPr>
        <p:blipFill rotWithShape="1">
          <a:blip r:embed="rId3" cstate="print">
            <a:alphaModFix amt="50000"/>
            <a:extLst>
              <a:ext uri="{28A0092B-C50C-407E-A947-70E740481C1C}">
                <a14:useLocalDpi xmlns:a14="http://schemas.microsoft.com/office/drawing/2010/main"/>
              </a:ext>
            </a:extLst>
          </a:blip>
          <a:srcRect l="3950" t="3155" r="2933" b="2933"/>
          <a:stretch/>
        </p:blipFill>
        <p:spPr>
          <a:xfrm>
            <a:off x="197224" y="932329"/>
            <a:ext cx="11994776" cy="5531224"/>
          </a:xfrm>
          <a:prstGeom prst="rect">
            <a:avLst/>
          </a:prstGeom>
        </p:spPr>
      </p:pic>
      <p:graphicFrame>
        <p:nvGraphicFramePr>
          <p:cNvPr id="4" name="Content Placeholder 3">
            <a:extLst>
              <a:ext uri="{FF2B5EF4-FFF2-40B4-BE49-F238E27FC236}">
                <a16:creationId xmlns:a16="http://schemas.microsoft.com/office/drawing/2014/main" id="{3B94D480-88E3-BA6E-4076-C70468ACF576}"/>
              </a:ext>
            </a:extLst>
          </p:cNvPr>
          <p:cNvGraphicFramePr>
            <a:graphicFrameLocks/>
          </p:cNvGraphicFramePr>
          <p:nvPr>
            <p:extLst>
              <p:ext uri="{D42A27DB-BD31-4B8C-83A1-F6EECF244321}">
                <p14:modId xmlns:p14="http://schemas.microsoft.com/office/powerpoint/2010/main" val="3825679293"/>
              </p:ext>
            </p:extLst>
          </p:nvPr>
        </p:nvGraphicFramePr>
        <p:xfrm>
          <a:off x="291829" y="1459149"/>
          <a:ext cx="11712102" cy="516538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6" name="Picture 5">
            <a:extLst>
              <a:ext uri="{FF2B5EF4-FFF2-40B4-BE49-F238E27FC236}">
                <a16:creationId xmlns:a16="http://schemas.microsoft.com/office/drawing/2014/main" id="{02CF1F3E-E632-2FE7-0B08-2A254C378CE8}"/>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b="44920"/>
          <a:stretch/>
        </p:blipFill>
        <p:spPr>
          <a:xfrm>
            <a:off x="10612628" y="0"/>
            <a:ext cx="1579372" cy="960120"/>
          </a:xfrm>
          <a:prstGeom prst="rect">
            <a:avLst/>
          </a:prstGeom>
          <a:ln>
            <a:noFill/>
          </a:ln>
          <a:effectLst>
            <a:outerShdw blurRad="190500" algn="tl" rotWithShape="0">
              <a:srgbClr val="000000">
                <a:alpha val="70000"/>
              </a:srgbClr>
            </a:outerShdw>
          </a:effectLst>
        </p:spPr>
      </p:pic>
      <p:pic>
        <p:nvPicPr>
          <p:cNvPr id="3" name="Picture 2">
            <a:extLst>
              <a:ext uri="{FF2B5EF4-FFF2-40B4-BE49-F238E27FC236}">
                <a16:creationId xmlns:a16="http://schemas.microsoft.com/office/drawing/2014/main" id="{00F117FE-B31F-5D61-4A53-129668833FF6}"/>
              </a:ext>
            </a:extLst>
          </p:cNvPr>
          <p:cNvPicPr>
            <a:picLocks noChangeAspect="1"/>
          </p:cNvPicPr>
          <p:nvPr/>
        </p:nvPicPr>
        <p:blipFill>
          <a:blip r:embed="rId10"/>
          <a:stretch>
            <a:fillRect/>
          </a:stretch>
        </p:blipFill>
        <p:spPr>
          <a:xfrm>
            <a:off x="0" y="5779914"/>
            <a:ext cx="12192000" cy="987552"/>
          </a:xfrm>
          <a:prstGeom prst="rect">
            <a:avLst/>
          </a:prstGeom>
        </p:spPr>
      </p:pic>
    </p:spTree>
    <p:extLst>
      <p:ext uri="{BB962C8B-B14F-4D97-AF65-F5344CB8AC3E}">
        <p14:creationId xmlns:p14="http://schemas.microsoft.com/office/powerpoint/2010/main" val="364389683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95962-5034-4E80-8C78-6827542C8793}"/>
              </a:ext>
            </a:extLst>
          </p:cNvPr>
          <p:cNvSpPr>
            <a:spLocks noGrp="1"/>
          </p:cNvSpPr>
          <p:nvPr>
            <p:ph type="title"/>
          </p:nvPr>
        </p:nvSpPr>
        <p:spPr>
          <a:xfrm>
            <a:off x="334370" y="279953"/>
            <a:ext cx="10058400" cy="822960"/>
          </a:xfrm>
        </p:spPr>
        <p:txBody>
          <a:bodyPr vert="horz" lIns="91440" tIns="45720" rIns="91440" bIns="45720" rtlCol="0" anchor="b">
            <a:normAutofit/>
          </a:bodyPr>
          <a:lstStyle/>
          <a:p>
            <a:r>
              <a:rPr lang="en-US" sz="3600" dirty="0">
                <a:solidFill>
                  <a:srgbClr val="0F3858"/>
                </a:solidFill>
              </a:rPr>
              <a:t>2024 Atlantic Hurricane Season</a:t>
            </a:r>
          </a:p>
        </p:txBody>
      </p:sp>
      <p:sp>
        <p:nvSpPr>
          <p:cNvPr id="24" name="TextBox 23">
            <a:extLst>
              <a:ext uri="{FF2B5EF4-FFF2-40B4-BE49-F238E27FC236}">
                <a16:creationId xmlns:a16="http://schemas.microsoft.com/office/drawing/2014/main" id="{7A228405-D791-43A9-BABF-2536DB1CBDF6}"/>
              </a:ext>
            </a:extLst>
          </p:cNvPr>
          <p:cNvSpPr txBox="1"/>
          <p:nvPr/>
        </p:nvSpPr>
        <p:spPr>
          <a:xfrm>
            <a:off x="6734145" y="1555135"/>
            <a:ext cx="5337783" cy="3170099"/>
          </a:xfrm>
          <a:prstGeom prst="rect">
            <a:avLst/>
          </a:prstGeom>
          <a:solidFill>
            <a:schemeClr val="bg1"/>
          </a:solid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17-25 named storms (winds of 39 mph or greater)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8-13 could become hurricanes (winds of 74 mph or greater)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00000"/>
                </a:solidFill>
                <a:effectLst/>
                <a:uLnTx/>
                <a:uFillTx/>
              </a:rPr>
              <a:t>4-7 could become major hurricanes (winds of 111 mph or greater).</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000" dirty="0">
                <a:solidFill>
                  <a:srgbClr val="000000"/>
                </a:solidFill>
              </a:rPr>
              <a:t>Hurricane Beryl (July 2024 Cat 4/5; earliest storm of this intensity); devasting impact on the islands of the Grenadines</a:t>
            </a:r>
            <a:r>
              <a:rPr kumimoji="0" lang="en-US" sz="2000" b="0" i="0" u="none" strike="noStrike" kern="1200" cap="none" spc="0" normalizeH="0" baseline="0" noProof="0" dirty="0">
                <a:ln>
                  <a:noFill/>
                </a:ln>
                <a:solidFill>
                  <a:srgbClr val="000000"/>
                </a:solidFill>
                <a:effectLst/>
                <a:uLnTx/>
                <a:uFillTx/>
              </a:rPr>
              <a:t> (60-98% infrastructural</a:t>
            </a:r>
            <a:r>
              <a:rPr kumimoji="0" lang="en-US" sz="2000" b="0" i="0" u="none" strike="noStrike" kern="1200" cap="none" spc="0" normalizeH="0" noProof="0" dirty="0">
                <a:ln>
                  <a:noFill/>
                </a:ln>
                <a:solidFill>
                  <a:srgbClr val="000000"/>
                </a:solidFill>
                <a:effectLst/>
                <a:uLnTx/>
                <a:uFillTx/>
              </a:rPr>
              <a:t> damage on some islands)</a:t>
            </a:r>
            <a:endParaRPr kumimoji="0" lang="en-US" sz="2000" b="0" i="0" u="none" strike="noStrike" kern="1200" cap="none" spc="0" normalizeH="0" baseline="0" noProof="0" dirty="0">
              <a:ln>
                <a:noFill/>
              </a:ln>
              <a:solidFill>
                <a:srgbClr val="000000"/>
              </a:solidFill>
              <a:effectLst/>
              <a:uLnTx/>
              <a:uFillTx/>
            </a:endParaRPr>
          </a:p>
        </p:txBody>
      </p:sp>
      <p:pic>
        <p:nvPicPr>
          <p:cNvPr id="4" name="Picture 3">
            <a:extLst>
              <a:ext uri="{FF2B5EF4-FFF2-40B4-BE49-F238E27FC236}">
                <a16:creationId xmlns:a16="http://schemas.microsoft.com/office/drawing/2014/main" id="{FED6FC5C-8D49-44BE-BDE4-821AB024932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41497" y="1555135"/>
            <a:ext cx="6210530" cy="374826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BFD8F436-C7D0-060D-E7AD-C96674EC1819}"/>
              </a:ext>
            </a:extLst>
          </p:cNvPr>
          <p:cNvSpPr txBox="1"/>
          <p:nvPr/>
        </p:nvSpPr>
        <p:spPr>
          <a:xfrm>
            <a:off x="2059708" y="5384888"/>
            <a:ext cx="2770909" cy="369332"/>
          </a:xfrm>
          <a:prstGeom prst="rect">
            <a:avLst/>
          </a:prstGeom>
          <a:noFill/>
        </p:spPr>
        <p:txBody>
          <a:bodyPr wrap="square" rtlCol="0">
            <a:spAutoFit/>
          </a:bodyPr>
          <a:lstStyle/>
          <a:p>
            <a:r>
              <a:rPr lang="en-US" dirty="0"/>
              <a:t>Image credit: NOAA, 2024</a:t>
            </a:r>
            <a:endParaRPr lang="en-TT" dirty="0"/>
          </a:p>
        </p:txBody>
      </p:sp>
      <p:pic>
        <p:nvPicPr>
          <p:cNvPr id="6" name="Picture 5">
            <a:extLst>
              <a:ext uri="{FF2B5EF4-FFF2-40B4-BE49-F238E27FC236}">
                <a16:creationId xmlns:a16="http://schemas.microsoft.com/office/drawing/2014/main" id="{71B92638-AD51-9D0C-6C45-305FB4AEEA79}"/>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t="27249"/>
          <a:stretch/>
        </p:blipFill>
        <p:spPr>
          <a:xfrm>
            <a:off x="-1" y="6139543"/>
            <a:ext cx="12192000" cy="718457"/>
          </a:xfrm>
          <a:prstGeom prst="rect">
            <a:avLst/>
          </a:prstGeom>
        </p:spPr>
      </p:pic>
    </p:spTree>
    <p:extLst>
      <p:ext uri="{BB962C8B-B14F-4D97-AF65-F5344CB8AC3E}">
        <p14:creationId xmlns:p14="http://schemas.microsoft.com/office/powerpoint/2010/main" val="10459935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1000"/>
                                        <p:tgtEl>
                                          <p:spTgt spid="24"/>
                                        </p:tgtEl>
                                      </p:cBhvr>
                                    </p:animEffect>
                                    <p:anim calcmode="lin" valueType="num">
                                      <p:cBhvr>
                                        <p:cTn id="8" dur="1000" fill="hold"/>
                                        <p:tgtEl>
                                          <p:spTgt spid="24"/>
                                        </p:tgtEl>
                                        <p:attrNameLst>
                                          <p:attrName>ppt_x</p:attrName>
                                        </p:attrNameLst>
                                      </p:cBhvr>
                                      <p:tavLst>
                                        <p:tav tm="0">
                                          <p:val>
                                            <p:strVal val="#ppt_x"/>
                                          </p:val>
                                        </p:tav>
                                        <p:tav tm="100000">
                                          <p:val>
                                            <p:strVal val="#ppt_x"/>
                                          </p:val>
                                        </p:tav>
                                      </p:tavLst>
                                    </p:anim>
                                    <p:anim calcmode="lin" valueType="num">
                                      <p:cBhvr>
                                        <p:cTn id="9"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9FE33B-60C5-96AF-450E-65219E4B12DF}"/>
              </a:ext>
            </a:extLst>
          </p:cNvPr>
          <p:cNvSpPr>
            <a:spLocks noGrp="1"/>
          </p:cNvSpPr>
          <p:nvPr/>
        </p:nvSpPr>
        <p:spPr>
          <a:xfrm>
            <a:off x="374879" y="-724858"/>
            <a:ext cx="10067387" cy="1449715"/>
          </a:xfrm>
          <a:prstGeom prst="rect">
            <a:avLst/>
          </a:prstGeom>
        </p:spPr>
        <p:txBody>
          <a:bodyPr vert="horz" lIns="68580" tIns="34290" rIns="68580" bIns="34290" rtlCol="0" anchor="b">
            <a:norm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rPr>
              <a:t>Health Response Post </a:t>
            </a:r>
            <a:r>
              <a:rPr kumimoji="0" lang="en-US" sz="3200" b="0" i="0" u="none" strike="noStrike" kern="1200" cap="none" spc="0" normalizeH="0" baseline="0" noProof="0" dirty="0" err="1">
                <a:ln>
                  <a:noFill/>
                </a:ln>
                <a:solidFill>
                  <a:srgbClr val="2C70BA"/>
                </a:solidFill>
                <a:effectLst/>
                <a:uLnTx/>
                <a:uFillTx/>
                <a:latin typeface="Futura Std Light" panose="020B0402020204020303" pitchFamily="34" charset="0"/>
                <a:ea typeface="+mj-ea"/>
                <a:cs typeface="+mj-cs"/>
              </a:rPr>
              <a:t>Hurrican</a:t>
            </a:r>
            <a:r>
              <a:rPr lang="en-US" sz="3200" dirty="0"/>
              <a:t>e Beryl</a:t>
            </a:r>
            <a:endParaRPr kumimoji="0" lang="en-US" sz="32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endParaRP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a:blip r:embed="rId3"/>
          <a:stretch>
            <a:fillRect/>
          </a:stretch>
        </p:blipFill>
        <p:spPr>
          <a:xfrm>
            <a:off x="9645" y="5909400"/>
            <a:ext cx="12182354" cy="947644"/>
          </a:xfrm>
          <a:prstGeom prst="rect">
            <a:avLst/>
          </a:prstGeom>
        </p:spPr>
      </p:pic>
      <p:sp>
        <p:nvSpPr>
          <p:cNvPr id="6" name="TextBox 5">
            <a:extLst>
              <a:ext uri="{FF2B5EF4-FFF2-40B4-BE49-F238E27FC236}">
                <a16:creationId xmlns:a16="http://schemas.microsoft.com/office/drawing/2014/main" id="{F15B3481-B4B6-2AA3-5B7C-1F44C15F5C72}"/>
              </a:ext>
            </a:extLst>
          </p:cNvPr>
          <p:cNvSpPr txBox="1"/>
          <p:nvPr/>
        </p:nvSpPr>
        <p:spPr>
          <a:xfrm>
            <a:off x="854598" y="906526"/>
            <a:ext cx="4215409" cy="4647426"/>
          </a:xfrm>
          <a:prstGeom prst="rect">
            <a:avLst/>
          </a:prstGeom>
          <a:noFill/>
        </p:spPr>
        <p:txBody>
          <a:bodyPr wrap="square" rtlCol="0">
            <a:spAutoFit/>
          </a:bodyPr>
          <a:lstStyle/>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Aptos" panose="020B0004020202020204" pitchFamily="34" charset="0"/>
                <a:cs typeface="Calibri" panose="020F0502020204030204" pitchFamily="34" charset="0"/>
              </a:rPr>
              <a:t>Letter of Support</a:t>
            </a:r>
            <a:endParaRPr lang="en-GB" dirty="0">
              <a:effectLst/>
              <a:latin typeface="Calibri" panose="020F0502020204030204" pitchFamily="34" charset="0"/>
              <a:ea typeface="Aptos" panose="020B0004020202020204" pitchFamily="34"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R</a:t>
            </a:r>
            <a:r>
              <a:rPr lang="en-GB" dirty="0">
                <a:effectLst/>
                <a:latin typeface="Calibri" panose="020F0502020204030204" pitchFamily="34" charset="0"/>
                <a:ea typeface="Calibri" panose="020F0502020204030204" pitchFamily="34" charset="0"/>
                <a:cs typeface="Calibri" panose="020F0502020204030204" pitchFamily="34" charset="0"/>
              </a:rPr>
              <a:t>apid health needs assessment</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Calibri" panose="020F0502020204030204" pitchFamily="34" charset="0"/>
                <a:cs typeface="Calibri" panose="020F0502020204030204" pitchFamily="34" charset="0"/>
              </a:rPr>
              <a:t>L</a:t>
            </a:r>
            <a:r>
              <a:rPr lang="en-GB" dirty="0">
                <a:effectLst/>
                <a:latin typeface="Calibri" panose="020F0502020204030204" pitchFamily="34" charset="0"/>
                <a:ea typeface="Calibri" panose="020F0502020204030204" pitchFamily="34" charset="0"/>
                <a:cs typeface="Calibri" panose="020F0502020204030204" pitchFamily="34" charset="0"/>
              </a:rPr>
              <a:t>aboratory, </a:t>
            </a:r>
            <a:r>
              <a:rPr lang="en-GB" dirty="0">
                <a:effectLst/>
                <a:latin typeface="Calibri" panose="020F0502020204030204" pitchFamily="34" charset="0"/>
                <a:ea typeface="Times New Roman" panose="02020603050405020304" pitchFamily="18" charset="0"/>
                <a:cs typeface="Calibri" panose="020F0502020204030204" pitchFamily="34" charset="0"/>
              </a:rPr>
              <a:t>surveillance and response, technical guidelines, prevention and control of infectious diseases</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Times New Roman" panose="02020603050405020304" pitchFamily="18" charset="0"/>
                <a:cs typeface="Calibri" panose="020F0502020204030204" pitchFamily="34" charset="0"/>
              </a:rPr>
              <a:t>H</a:t>
            </a:r>
            <a:r>
              <a:rPr lang="en-GB" dirty="0">
                <a:effectLst/>
                <a:latin typeface="Calibri" panose="020F0502020204030204" pitchFamily="34" charset="0"/>
                <a:ea typeface="Times New Roman" panose="02020603050405020304" pitchFamily="18" charset="0"/>
                <a:cs typeface="Calibri" panose="020F0502020204030204" pitchFamily="34" charset="0"/>
              </a:rPr>
              <a:t>ealth and safety promotional materials</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ea typeface="Times New Roman" panose="02020603050405020304" pitchFamily="18" charset="0"/>
                <a:cs typeface="Calibri" panose="020F0502020204030204" pitchFamily="34" charset="0"/>
              </a:rPr>
              <a:t>S</a:t>
            </a:r>
            <a:r>
              <a:rPr lang="en-GB" dirty="0">
                <a:effectLst/>
                <a:latin typeface="Calibri" panose="020F0502020204030204" pitchFamily="34" charset="0"/>
                <a:ea typeface="Times New Roman" panose="02020603050405020304" pitchFamily="18" charset="0"/>
                <a:cs typeface="Calibri" panose="020F0502020204030204" pitchFamily="34" charset="0"/>
              </a:rPr>
              <a:t>helter surveillance tools (digitalized)</a:t>
            </a:r>
          </a:p>
          <a:p>
            <a:pPr marL="285750" indent="-285750">
              <a:spcBef>
                <a:spcPts val="600"/>
              </a:spcBef>
              <a:spcAft>
                <a:spcPts val="600"/>
              </a:spcAft>
              <a:buFont typeface="Arial" panose="020B0604020202020204" pitchFamily="34" charset="0"/>
              <a:buChar char="•"/>
            </a:pPr>
            <a:r>
              <a:rPr lang="en-GB" dirty="0">
                <a:effectLst/>
                <a:latin typeface="Calibri" panose="020F0502020204030204" pitchFamily="34" charset="0"/>
                <a:ea typeface="Calibri" panose="020F0502020204030204" pitchFamily="34" charset="0"/>
                <a:cs typeface="Calibri" panose="020F0502020204030204" pitchFamily="34" charset="0"/>
              </a:rPr>
              <a:t>Health </a:t>
            </a:r>
            <a:r>
              <a:rPr lang="en-GB" dirty="0">
                <a:effectLst/>
                <a:latin typeface="Calibri" panose="020F0502020204030204" pitchFamily="34" charset="0"/>
                <a:ea typeface="Times New Roman" panose="02020603050405020304" pitchFamily="18" charset="0"/>
                <a:cs typeface="Calibri" panose="020F0502020204030204" pitchFamily="34" charset="0"/>
              </a:rPr>
              <a:t>Emergency Response Package to impacted islands</a:t>
            </a:r>
            <a:endParaRPr lang="en-GB" dirty="0">
              <a:latin typeface="Calibri" panose="020F0502020204030204" pitchFamily="34" charset="0"/>
              <a:ea typeface="Times New Roman" panose="02020603050405020304" pitchFamily="18" charset="0"/>
              <a:cs typeface="Calibri" panose="020F0502020204030204" pitchFamily="34" charset="0"/>
            </a:endParaRPr>
          </a:p>
          <a:p>
            <a:pPr marL="285750" indent="-285750">
              <a:spcBef>
                <a:spcPts val="600"/>
              </a:spcBef>
              <a:spcAft>
                <a:spcPts val="600"/>
              </a:spcAft>
              <a:buFont typeface="Arial" panose="020B0604020202020204" pitchFamily="34" charset="0"/>
              <a:buChar char="•"/>
            </a:pPr>
            <a:r>
              <a:rPr lang="en-GB" dirty="0">
                <a:effectLst/>
                <a:latin typeface="Calibri" panose="020F0502020204030204" pitchFamily="34" charset="0"/>
                <a:ea typeface="Aptos" panose="020B0004020202020204" pitchFamily="34" charset="0"/>
                <a:cs typeface="Calibri" panose="020F0502020204030204" pitchFamily="34" charset="0"/>
              </a:rPr>
              <a:t>Technical Guid</a:t>
            </a:r>
            <a:r>
              <a:rPr lang="en-GB" dirty="0">
                <a:latin typeface="Calibri" panose="020F0502020204030204" pitchFamily="34" charset="0"/>
                <a:ea typeface="Aptos" panose="020B0004020202020204" pitchFamily="34" charset="0"/>
                <a:cs typeface="Calibri" panose="020F0502020204030204" pitchFamily="34" charset="0"/>
              </a:rPr>
              <a:t>elines </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Deployment</a:t>
            </a:r>
          </a:p>
          <a:p>
            <a:pPr marL="285750" indent="-285750">
              <a:spcBef>
                <a:spcPts val="600"/>
              </a:spcBef>
              <a:spcAft>
                <a:spcPts val="600"/>
              </a:spcAft>
              <a:buFont typeface="Arial" panose="020B0604020202020204" pitchFamily="34" charset="0"/>
              <a:buChar char="•"/>
            </a:pPr>
            <a:r>
              <a:rPr lang="en-GB" dirty="0">
                <a:latin typeface="Calibri" panose="020F0502020204030204" pitchFamily="34" charset="0"/>
                <a:cs typeface="Calibri" panose="020F0502020204030204" pitchFamily="34" charset="0"/>
              </a:rPr>
              <a:t>Public Health Emergency Supplies</a:t>
            </a:r>
          </a:p>
        </p:txBody>
      </p:sp>
      <p:pic>
        <p:nvPicPr>
          <p:cNvPr id="5" name="Content Placeholder 3">
            <a:extLst>
              <a:ext uri="{FF2B5EF4-FFF2-40B4-BE49-F238E27FC236}">
                <a16:creationId xmlns:a16="http://schemas.microsoft.com/office/drawing/2014/main" id="{69C7F624-73AB-DB32-1524-DCD8428C2E9F}"/>
              </a:ext>
            </a:extLst>
          </p:cNvPr>
          <p:cNvPicPr>
            <a:picLocks noChangeAspect="1"/>
          </p:cNvPicPr>
          <p:nvPr/>
        </p:nvPicPr>
        <p:blipFill>
          <a:blip r:embed="rId4"/>
          <a:stretch>
            <a:fillRect/>
          </a:stretch>
        </p:blipFill>
        <p:spPr>
          <a:xfrm>
            <a:off x="5960679" y="724858"/>
            <a:ext cx="4932275" cy="5364144"/>
          </a:xfrm>
          <a:prstGeom prst="rect">
            <a:avLst/>
          </a:prstGeom>
        </p:spPr>
      </p:pic>
      <p:pic>
        <p:nvPicPr>
          <p:cNvPr id="7" name="Picture 6" descr="A person and person shaking hands&#10;&#10;Description automatically generated">
            <a:extLst>
              <a:ext uri="{FF2B5EF4-FFF2-40B4-BE49-F238E27FC236}">
                <a16:creationId xmlns:a16="http://schemas.microsoft.com/office/drawing/2014/main" id="{0D8B3E26-05CF-D3C5-C705-7A3DD5218BCC}"/>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700260" y="2354301"/>
            <a:ext cx="2051304" cy="1538478"/>
          </a:xfrm>
          <a:prstGeom prst="rect">
            <a:avLst/>
          </a:prstGeom>
        </p:spPr>
      </p:pic>
    </p:spTree>
    <p:extLst>
      <p:ext uri="{BB962C8B-B14F-4D97-AF65-F5344CB8AC3E}">
        <p14:creationId xmlns:p14="http://schemas.microsoft.com/office/powerpoint/2010/main" val="15743312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14BEF-3514-6A72-CA3A-DED5CF76B0D4}"/>
              </a:ext>
            </a:extLst>
          </p:cNvPr>
          <p:cNvSpPr>
            <a:spLocks noGrp="1"/>
          </p:cNvSpPr>
          <p:nvPr>
            <p:ph type="title"/>
          </p:nvPr>
        </p:nvSpPr>
        <p:spPr>
          <a:xfrm>
            <a:off x="154708" y="120692"/>
            <a:ext cx="11372273" cy="984704"/>
          </a:xfrm>
        </p:spPr>
        <p:txBody>
          <a:bodyPr/>
          <a:lstStyle/>
          <a:p>
            <a:r>
              <a:rPr lang="en-US" dirty="0"/>
              <a:t>CARPHA Support to Union Island, St. Vincent and the Grenadines</a:t>
            </a:r>
            <a:endParaRPr lang="en-TT" dirty="0"/>
          </a:p>
        </p:txBody>
      </p:sp>
      <p:sp>
        <p:nvSpPr>
          <p:cNvPr id="3" name="Content Placeholder 2">
            <a:extLst>
              <a:ext uri="{FF2B5EF4-FFF2-40B4-BE49-F238E27FC236}">
                <a16:creationId xmlns:a16="http://schemas.microsoft.com/office/drawing/2014/main" id="{E013AB89-AC65-2EB7-7299-24EECE9A0A03}"/>
              </a:ext>
            </a:extLst>
          </p:cNvPr>
          <p:cNvSpPr>
            <a:spLocks noGrp="1"/>
          </p:cNvSpPr>
          <p:nvPr>
            <p:ph idx="1"/>
          </p:nvPr>
        </p:nvSpPr>
        <p:spPr/>
        <p:txBody>
          <a:bodyPr/>
          <a:lstStyle/>
          <a:p>
            <a:endParaRPr lang="en-TT"/>
          </a:p>
        </p:txBody>
      </p:sp>
      <p:pic>
        <p:nvPicPr>
          <p:cNvPr id="12" name="Picture 11">
            <a:extLst>
              <a:ext uri="{FF2B5EF4-FFF2-40B4-BE49-F238E27FC236}">
                <a16:creationId xmlns:a16="http://schemas.microsoft.com/office/drawing/2014/main" id="{0381C171-63A5-72B7-166A-28C184A85DDD}"/>
              </a:ext>
            </a:extLst>
          </p:cNvPr>
          <p:cNvPicPr>
            <a:picLocks noChangeAspect="1"/>
          </p:cNvPicPr>
          <p:nvPr/>
        </p:nvPicPr>
        <p:blipFill>
          <a:blip r:embed="rId2"/>
          <a:stretch>
            <a:fillRect/>
          </a:stretch>
        </p:blipFill>
        <p:spPr>
          <a:xfrm>
            <a:off x="303644" y="888411"/>
            <a:ext cx="11074400" cy="5848897"/>
          </a:xfrm>
          <a:prstGeom prst="rect">
            <a:avLst/>
          </a:prstGeom>
        </p:spPr>
      </p:pic>
    </p:spTree>
    <p:extLst>
      <p:ext uri="{BB962C8B-B14F-4D97-AF65-F5344CB8AC3E}">
        <p14:creationId xmlns:p14="http://schemas.microsoft.com/office/powerpoint/2010/main" val="349012602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3" name="Rectangle 3"/>
          <p:cNvSpPr txBox="1">
            <a:spLocks noChangeArrowheads="1"/>
          </p:cNvSpPr>
          <p:nvPr/>
        </p:nvSpPr>
        <p:spPr bwMode="auto">
          <a:xfrm>
            <a:off x="209854" y="1362551"/>
            <a:ext cx="5886146" cy="364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457200">
              <a:spcBef>
                <a:spcPct val="20000"/>
              </a:spcBef>
              <a:buFont typeface="Arial" panose="020B0604020202020204" pitchFamily="34" charset="0"/>
              <a:buChar char="•"/>
              <a:tabLst>
                <a:tab pos="793750" algn="l"/>
                <a:tab pos="1082675" algn="l"/>
              </a:tabLst>
              <a:defRPr sz="3200">
                <a:solidFill>
                  <a:schemeClr val="tx1"/>
                </a:solidFill>
                <a:latin typeface="Cambria" panose="02040503050406030204" pitchFamily="18" charset="0"/>
                <a:ea typeface="ＭＳ Ｐゴシック" panose="020B0600070205080204" pitchFamily="34" charset="-128"/>
              </a:defRPr>
            </a:lvl1pPr>
            <a:lvl2pPr indent="-457200">
              <a:spcBef>
                <a:spcPct val="20000"/>
              </a:spcBef>
              <a:buFont typeface="Arial" panose="020B0604020202020204" pitchFamily="34" charset="0"/>
              <a:buChar char="–"/>
              <a:tabLst>
                <a:tab pos="793750" algn="l"/>
                <a:tab pos="1082675" algn="l"/>
              </a:tabLst>
              <a:defRPr sz="2800">
                <a:solidFill>
                  <a:schemeClr val="tx1"/>
                </a:solidFill>
                <a:latin typeface="Cambria" panose="02040503050406030204" pitchFamily="18" charset="0"/>
                <a:ea typeface="ＭＳ Ｐゴシック" panose="020B0600070205080204" pitchFamily="34" charset="-128"/>
              </a:defRPr>
            </a:lvl2pPr>
            <a:lvl3pPr marL="1143000" indent="-228600">
              <a:spcBef>
                <a:spcPct val="20000"/>
              </a:spcBef>
              <a:buFont typeface="Arial" panose="020B0604020202020204" pitchFamily="34" charset="0"/>
              <a:buChar char="•"/>
              <a:tabLst>
                <a:tab pos="793750" algn="l"/>
                <a:tab pos="1082675" algn="l"/>
              </a:tabLst>
              <a:defRPr sz="2400">
                <a:solidFill>
                  <a:schemeClr val="tx1"/>
                </a:solidFill>
                <a:latin typeface="Cambria" panose="02040503050406030204" pitchFamily="18" charset="0"/>
                <a:ea typeface="ＭＳ Ｐゴシック" panose="020B0600070205080204" pitchFamily="34" charset="-128"/>
              </a:defRPr>
            </a:lvl3pPr>
            <a:lvl4pPr marL="16002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4pPr>
            <a:lvl5pPr marL="2057400" indent="-228600">
              <a:spcBef>
                <a:spcPct val="20000"/>
              </a:spcBef>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tabLst>
                <a:tab pos="793750" algn="l"/>
                <a:tab pos="1082675" algn="l"/>
              </a:tabLst>
              <a:defRPr sz="2000">
                <a:solidFill>
                  <a:schemeClr val="tx1"/>
                </a:solidFill>
                <a:latin typeface="Cambria" panose="02040503050406030204" pitchFamily="18" charset="0"/>
                <a:ea typeface="ＭＳ Ｐゴシック" panose="020B0600070205080204" pitchFamily="34" charset="-128"/>
              </a:defRPr>
            </a:lvl9pPr>
          </a:lstStyle>
          <a:p>
            <a:pPr marL="342900" lvl="0" indent="-342900" algn="just">
              <a:lnSpc>
                <a:spcPct val="107000"/>
              </a:lnSpc>
              <a:buFont typeface="Symbol" panose="05050102010706020507" pitchFamily="18" charset="2"/>
              <a:buChar char=""/>
            </a:pPr>
            <a:r>
              <a:rPr lang="en-TT" sz="1700" kern="100" dirty="0">
                <a:effectLst/>
                <a:latin typeface="Calibri" panose="020F0502020204030204" pitchFamily="34" charset="0"/>
                <a:ea typeface="Calibri" panose="020F0502020204030204" pitchFamily="34" charset="0"/>
                <a:cs typeface="Arial" panose="020B0604020202020204" pitchFamily="34" charset="0"/>
              </a:rPr>
              <a:t>Disruption in key services of potable water, sewerage systems, solid waste collection management, destruction and contamination of agricultural produce. </a:t>
            </a:r>
          </a:p>
          <a:p>
            <a:pPr marL="342900" lvl="0" indent="-342900" algn="just">
              <a:lnSpc>
                <a:spcPct val="107000"/>
              </a:lnSpc>
              <a:buFont typeface="Symbol" panose="05050102010706020507" pitchFamily="18" charset="2"/>
              <a:buChar char=""/>
            </a:pPr>
            <a:r>
              <a:rPr lang="en-TT" sz="1700" kern="100" dirty="0">
                <a:effectLst/>
                <a:latin typeface="Calibri" panose="020F0502020204030204" pitchFamily="34" charset="0"/>
                <a:ea typeface="Calibri" panose="020F0502020204030204" pitchFamily="34" charset="0"/>
                <a:cs typeface="Arial" panose="020B0604020202020204" pitchFamily="34" charset="0"/>
              </a:rPr>
              <a:t>Availability of adequate potable water sources.</a:t>
            </a:r>
          </a:p>
          <a:p>
            <a:pPr marL="342900" lvl="0" indent="-342900" algn="just">
              <a:lnSpc>
                <a:spcPct val="107000"/>
              </a:lnSpc>
              <a:buFont typeface="Symbol" panose="05050102010706020507" pitchFamily="18" charset="2"/>
              <a:buChar char=""/>
            </a:pPr>
            <a:r>
              <a:rPr lang="en-TT" sz="1700" kern="100" dirty="0">
                <a:effectLst/>
                <a:latin typeface="Calibri" panose="020F0502020204030204" pitchFamily="34" charset="0"/>
                <a:ea typeface="Calibri" panose="020F0502020204030204" pitchFamily="34" charset="0"/>
                <a:cs typeface="Arial" panose="020B0604020202020204" pitchFamily="34" charset="0"/>
              </a:rPr>
              <a:t>Water scarcity, increasing drought, changes in rainfall patterns, saline intrusion into groundwater sources. </a:t>
            </a:r>
          </a:p>
          <a:p>
            <a:pPr marL="342900" lvl="0" indent="-342900" algn="just">
              <a:lnSpc>
                <a:spcPct val="107000"/>
              </a:lnSpc>
              <a:buFont typeface="Symbol" panose="05050102010706020507" pitchFamily="18" charset="2"/>
              <a:buChar char=""/>
            </a:pPr>
            <a:r>
              <a:rPr lang="en-TT" sz="1700" kern="100" dirty="0">
                <a:effectLst/>
                <a:latin typeface="Calibri" panose="020F0502020204030204" pitchFamily="34" charset="0"/>
                <a:ea typeface="Calibri" panose="020F0502020204030204" pitchFamily="34" charset="0"/>
                <a:cs typeface="Arial" panose="020B0604020202020204" pitchFamily="34" charset="0"/>
              </a:rPr>
              <a:t>Based on </a:t>
            </a:r>
            <a:r>
              <a:rPr lang="en-TT" sz="1700" kern="100" dirty="0" err="1">
                <a:effectLst/>
                <a:latin typeface="Calibri" panose="020F0502020204030204" pitchFamily="34" charset="0"/>
                <a:ea typeface="Calibri" panose="020F0502020204030204" pitchFamily="34" charset="0"/>
                <a:cs typeface="Arial" panose="020B0604020202020204" pitchFamily="34" charset="0"/>
              </a:rPr>
              <a:t>buildng</a:t>
            </a:r>
            <a:r>
              <a:rPr lang="en-TT" sz="1700" kern="100" dirty="0">
                <a:effectLst/>
                <a:latin typeface="Calibri" panose="020F0502020204030204" pitchFamily="34" charset="0"/>
                <a:ea typeface="Calibri" panose="020F0502020204030204" pitchFamily="34" charset="0"/>
                <a:cs typeface="Arial" panose="020B0604020202020204" pitchFamily="34" charset="0"/>
              </a:rPr>
              <a:t> quality and event type:</a:t>
            </a:r>
          </a:p>
          <a:p>
            <a:pPr marL="742950" lvl="1" indent="-285750" algn="just">
              <a:lnSpc>
                <a:spcPct val="107000"/>
              </a:lnSpc>
              <a:buFont typeface="Courier New" panose="02070309020205020404" pitchFamily="49" charset="0"/>
              <a:buChar char="o"/>
            </a:pPr>
            <a:r>
              <a:rPr lang="en-TT" sz="1700" kern="100" dirty="0">
                <a:effectLst/>
                <a:latin typeface="Calibri" panose="020F0502020204030204" pitchFamily="34" charset="0"/>
                <a:ea typeface="Calibri" panose="020F0502020204030204" pitchFamily="34" charset="0"/>
                <a:cs typeface="Arial" panose="020B0604020202020204" pitchFamily="34" charset="0"/>
              </a:rPr>
              <a:t>Damage and destruction to houses (especially those of lower social status and income); hospitals and other care facilities</a:t>
            </a:r>
          </a:p>
          <a:p>
            <a:pPr marL="742950" lvl="1" indent="-285750" algn="just">
              <a:lnSpc>
                <a:spcPct val="107000"/>
              </a:lnSpc>
              <a:buFont typeface="Courier New" panose="02070309020205020404" pitchFamily="49" charset="0"/>
              <a:buChar char="o"/>
            </a:pPr>
            <a:r>
              <a:rPr lang="en-TT" sz="1700" kern="100" dirty="0">
                <a:effectLst/>
                <a:latin typeface="Calibri" panose="020F0502020204030204" pitchFamily="34" charset="0"/>
                <a:ea typeface="Calibri" panose="020F0502020204030204" pitchFamily="34" charset="0"/>
                <a:cs typeface="Arial" panose="020B0604020202020204" pitchFamily="34" charset="0"/>
              </a:rPr>
              <a:t>Increasing climate challenges the adequate ventilation which may increase heat related illnesses.</a:t>
            </a:r>
          </a:p>
        </p:txBody>
      </p:sp>
      <p:sp>
        <p:nvSpPr>
          <p:cNvPr id="4" name="Title 1">
            <a:extLst>
              <a:ext uri="{FF2B5EF4-FFF2-40B4-BE49-F238E27FC236}">
                <a16:creationId xmlns:a16="http://schemas.microsoft.com/office/drawing/2014/main" id="{1D9FE33B-60C5-96AF-450E-65219E4B12DF}"/>
              </a:ext>
            </a:extLst>
          </p:cNvPr>
          <p:cNvSpPr>
            <a:spLocks noGrp="1"/>
          </p:cNvSpPr>
          <p:nvPr/>
        </p:nvSpPr>
        <p:spPr>
          <a:xfrm>
            <a:off x="209854" y="111931"/>
            <a:ext cx="10654304" cy="914400"/>
          </a:xfrm>
          <a:prstGeom prst="rect">
            <a:avLst/>
          </a:prstGeom>
        </p:spPr>
        <p:txBody>
          <a:bodyPr vert="horz" lIns="68580" tIns="34290" rIns="68580" bIns="34290" rtlCol="0" anchor="b">
            <a:noAutofit/>
          </a:bodyPr>
          <a:lstStyle>
            <a:lvl1pPr algn="l" defTabSz="914400" rtl="0" eaLnBrk="1" latinLnBrk="0" hangingPunct="1">
              <a:lnSpc>
                <a:spcPct val="90000"/>
              </a:lnSpc>
              <a:spcBef>
                <a:spcPct val="0"/>
              </a:spcBef>
              <a:buNone/>
              <a:defRPr sz="2800" kern="1200">
                <a:solidFill>
                  <a:srgbClr val="2C70BA"/>
                </a:solidFill>
                <a:latin typeface="Futura Std Light" panose="020B0402020204020303" pitchFamily="34" charset="0"/>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TT" sz="2400" kern="100" dirty="0">
                <a:effectLst/>
                <a:latin typeface="Calibri" panose="020F0502020204030204" pitchFamily="34" charset="0"/>
                <a:ea typeface="Calibri" panose="020F0502020204030204" pitchFamily="34" charset="0"/>
                <a:cs typeface="Arial" panose="020B0604020202020204" pitchFamily="34" charset="0"/>
              </a:rPr>
              <a:t>How does climate change and extreme weather events affect the region's infrastructure and capacity to respond to health emergencies</a:t>
            </a:r>
            <a:endParaRPr kumimoji="0" lang="en-US" sz="2400" b="0" i="0" u="none" strike="noStrike" kern="1200" cap="none" spc="0" normalizeH="0" baseline="0" noProof="0" dirty="0">
              <a:ln>
                <a:noFill/>
              </a:ln>
              <a:solidFill>
                <a:srgbClr val="2C70BA"/>
              </a:solidFill>
              <a:effectLst/>
              <a:uLnTx/>
              <a:uFillTx/>
              <a:latin typeface="Futura Std Light" panose="020B0402020204020303" pitchFamily="34" charset="0"/>
              <a:ea typeface="+mj-ea"/>
              <a:cs typeface="+mj-cs"/>
            </a:endParaRPr>
          </a:p>
        </p:txBody>
      </p:sp>
      <p:pic>
        <p:nvPicPr>
          <p:cNvPr id="3" name="Image 2" descr="Une image contenant texte, Police, Graphique, capture d’écran&#10;&#10;Description générée automatiquement">
            <a:extLst>
              <a:ext uri="{FF2B5EF4-FFF2-40B4-BE49-F238E27FC236}">
                <a16:creationId xmlns:a16="http://schemas.microsoft.com/office/drawing/2014/main" id="{97065686-C4A6-2672-2D99-9F8838B1413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t="30088"/>
          <a:stretch/>
        </p:blipFill>
        <p:spPr>
          <a:xfrm>
            <a:off x="9645" y="5347855"/>
            <a:ext cx="12182354" cy="1509189"/>
          </a:xfrm>
          <a:prstGeom prst="rect">
            <a:avLst/>
          </a:prstGeom>
        </p:spPr>
      </p:pic>
      <p:pic>
        <p:nvPicPr>
          <p:cNvPr id="9" name="Picture 8">
            <a:extLst>
              <a:ext uri="{FF2B5EF4-FFF2-40B4-BE49-F238E27FC236}">
                <a16:creationId xmlns:a16="http://schemas.microsoft.com/office/drawing/2014/main" id="{1C0AF0C6-AC1B-1029-80BC-0FFBCE8A2555}"/>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6230678" y="1619607"/>
            <a:ext cx="5712541" cy="269113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03134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A11CA-226C-97B3-A29D-0FD169FAD669}"/>
              </a:ext>
            </a:extLst>
          </p:cNvPr>
          <p:cNvSpPr>
            <a:spLocks noGrp="1"/>
          </p:cNvSpPr>
          <p:nvPr>
            <p:ph type="title"/>
          </p:nvPr>
        </p:nvSpPr>
        <p:spPr>
          <a:xfrm>
            <a:off x="251334" y="125462"/>
            <a:ext cx="10909841" cy="1450757"/>
          </a:xfrm>
        </p:spPr>
        <p:txBody>
          <a:bodyPr>
            <a:normAutofit/>
          </a:bodyPr>
          <a:lstStyle/>
          <a:p>
            <a:pPr defTabSz="914377"/>
            <a:r>
              <a:rPr lang="en-US" sz="3200" dirty="0">
                <a:solidFill>
                  <a:srgbClr val="002060"/>
                </a:solidFill>
                <a:latin typeface="Arial" panose="020B0604020202020204" pitchFamily="34" charset="0"/>
                <a:cs typeface="Arial" panose="020B0604020202020204" pitchFamily="34" charset="0"/>
              </a:rPr>
              <a:t>A Case for Small Island Developing states</a:t>
            </a:r>
            <a:endParaRPr lang="en-LC" sz="3200" dirty="0">
              <a:solidFill>
                <a:srgbClr val="002060"/>
              </a:solidFill>
              <a:latin typeface="Arial" panose="020B0604020202020204" pitchFamily="34" charset="0"/>
              <a:cs typeface="Arial" panose="020B0604020202020204" pitchFamily="34" charset="0"/>
            </a:endParaRPr>
          </a:p>
        </p:txBody>
      </p:sp>
      <p:sp>
        <p:nvSpPr>
          <p:cNvPr id="3" name="Content Placeholder 2">
            <a:extLst>
              <a:ext uri="{FF2B5EF4-FFF2-40B4-BE49-F238E27FC236}">
                <a16:creationId xmlns:a16="http://schemas.microsoft.com/office/drawing/2014/main" id="{3B65CD65-0B47-5AB8-1707-38732AF4FBFB}"/>
              </a:ext>
            </a:extLst>
          </p:cNvPr>
          <p:cNvSpPr>
            <a:spLocks noGrp="1"/>
          </p:cNvSpPr>
          <p:nvPr>
            <p:ph idx="1"/>
          </p:nvPr>
        </p:nvSpPr>
        <p:spPr>
          <a:xfrm>
            <a:off x="251334" y="1223356"/>
            <a:ext cx="11284653" cy="4023360"/>
          </a:xfrm>
        </p:spPr>
        <p:txBody>
          <a:bodyPr vert="horz" lIns="0" tIns="45720" rIns="0" bIns="45720" rtlCol="0" anchor="t">
            <a:noAutofit/>
          </a:bodyPr>
          <a:lstStyle/>
          <a:p>
            <a:pPr marL="383540" lvl="1"/>
            <a:r>
              <a:rPr lang="en-US" sz="2600" dirty="0">
                <a:latin typeface="+mn-lt"/>
                <a:cs typeface="Arial"/>
              </a:rPr>
              <a:t>Vulnerable populations, inclusive of effects of sea level rise on coastal communities</a:t>
            </a:r>
          </a:p>
          <a:p>
            <a:pPr marL="383540" lvl="1"/>
            <a:r>
              <a:rPr lang="en-US" sz="2600" dirty="0">
                <a:latin typeface="+mn-lt"/>
                <a:cs typeface="Arial"/>
              </a:rPr>
              <a:t>Greater impacts felt from extreme weather events and variation in ability to respond and recover</a:t>
            </a:r>
          </a:p>
          <a:p>
            <a:pPr marL="383540" lvl="1"/>
            <a:r>
              <a:rPr lang="en-US" sz="2600" dirty="0">
                <a:latin typeface="+mn-lt"/>
                <a:cs typeface="Arial"/>
              </a:rPr>
              <a:t>Heavy burden of climate sensitive diseases in tropics and sub-tropics (vector, food and water borne disease)</a:t>
            </a:r>
          </a:p>
          <a:p>
            <a:pPr marL="383540" lvl="1"/>
            <a:r>
              <a:rPr lang="en-US" sz="2600" dirty="0">
                <a:latin typeface="+mn-lt"/>
                <a:cs typeface="Arial"/>
              </a:rPr>
              <a:t>Increased frequency and duration of Saharan dust incursions (Caribbean)</a:t>
            </a:r>
          </a:p>
          <a:p>
            <a:pPr marL="383540" lvl="1"/>
            <a:r>
              <a:rPr lang="en-US" sz="2600" dirty="0">
                <a:latin typeface="+mn-lt"/>
                <a:cs typeface="Arial"/>
              </a:rPr>
              <a:t>SIDS have long started and continue the call for greater advocacy, supporting partnerships, evidence building, financing and climate justice. </a:t>
            </a:r>
          </a:p>
          <a:p>
            <a:pPr marL="200660" lvl="1" indent="0">
              <a:buNone/>
            </a:pPr>
            <a:r>
              <a:rPr lang="en-US" sz="2600" dirty="0">
                <a:latin typeface="+mn-lt"/>
              </a:rPr>
              <a:t>	</a:t>
            </a:r>
            <a:endParaRPr lang="en-LC" sz="2600" dirty="0">
              <a:latin typeface="+mn-lt"/>
            </a:endParaRPr>
          </a:p>
        </p:txBody>
      </p:sp>
      <p:pic>
        <p:nvPicPr>
          <p:cNvPr id="4" name="Picture 3">
            <a:extLst>
              <a:ext uri="{FF2B5EF4-FFF2-40B4-BE49-F238E27FC236}">
                <a16:creationId xmlns:a16="http://schemas.microsoft.com/office/drawing/2014/main" id="{62F1987B-F3C4-40BB-4E30-A21D5719F904}"/>
              </a:ext>
            </a:extLst>
          </p:cNvPr>
          <p:cNvPicPr>
            <a:picLocks noChangeAspect="1"/>
          </p:cNvPicPr>
          <p:nvPr/>
        </p:nvPicPr>
        <p:blipFill>
          <a:blip r:embed="rId3"/>
          <a:stretch>
            <a:fillRect/>
          </a:stretch>
        </p:blipFill>
        <p:spPr>
          <a:xfrm>
            <a:off x="0" y="5870448"/>
            <a:ext cx="12192000" cy="987552"/>
          </a:xfrm>
          <a:prstGeom prst="rect">
            <a:avLst/>
          </a:prstGeom>
        </p:spPr>
      </p:pic>
    </p:spTree>
    <p:extLst>
      <p:ext uri="{BB962C8B-B14F-4D97-AF65-F5344CB8AC3E}">
        <p14:creationId xmlns:p14="http://schemas.microsoft.com/office/powerpoint/2010/main" val="2428399420"/>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3" id="{FD098C86-F8D2-F249-BAB5-E044350BD1C8}" vid="{6A992130-8C8A-3442-A735-C67414F4792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7ec0f2c8-51f7-495d-a454-42413d559956" xsi:nil="true"/>
    <lcf76f155ced4ddcb4097134ff3c332f xmlns="edbc6619-208e-4139-904a-e28b829ed0c5">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3A0C26ED75B6F42858795A942B8A417" ma:contentTypeVersion="18" ma:contentTypeDescription="Crée un document." ma:contentTypeScope="" ma:versionID="d182f3109876402847789c0f9bf19ada">
  <xsd:schema xmlns:xsd="http://www.w3.org/2001/XMLSchema" xmlns:xs="http://www.w3.org/2001/XMLSchema" xmlns:p="http://schemas.microsoft.com/office/2006/metadata/properties" xmlns:ns2="edbc6619-208e-4139-904a-e28b829ed0c5" xmlns:ns3="7ec0f2c8-51f7-495d-a454-42413d559956" targetNamespace="http://schemas.microsoft.com/office/2006/metadata/properties" ma:root="true" ma:fieldsID="494e0b62db10ba8905d94693a82a3b61" ns2:_="" ns3:_="">
    <xsd:import namespace="edbc6619-208e-4139-904a-e28b829ed0c5"/>
    <xsd:import namespace="7ec0f2c8-51f7-495d-a454-42413d559956"/>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GenerationTime" minOccurs="0"/>
                <xsd:element ref="ns2:MediaServiceEventHashCode" minOccurs="0"/>
                <xsd:element ref="ns2:MediaServiceDateTaken" minOccurs="0"/>
                <xsd:element ref="ns2:MediaServiceLocation"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AutoKeyPoints" minOccurs="0"/>
                <xsd:element ref="ns2:MediaServiceKeyPoints" minOccurs="0"/>
                <xsd:element ref="ns2:MediaServiceSearchProperties"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dbc6619-208e-4139-904a-e28b829ed0c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Extracted Text" ma:internalName="MediaServiceOCR" ma:readOnly="true">
      <xsd:simpleType>
        <xsd:restriction base="dms:Note">
          <xsd:maxLength value="255"/>
        </xsd:restriction>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LengthInSeconds" ma:index="15" nillable="true" ma:displayName="Length (seconds)" ma:internalName="MediaLengthInSeconds" ma:readOnly="true">
      <xsd:simpleType>
        <xsd:restriction base="dms:Unknown"/>
      </xsd:simpleType>
    </xsd:element>
    <xsd:element name="lcf76f155ced4ddcb4097134ff3c332f" ma:index="19" nillable="true" ma:taxonomy="true" ma:internalName="lcf76f155ced4ddcb4097134ff3c332f" ma:taxonomyFieldName="MediaServiceImageTags" ma:displayName="Balises d’images" ma:readOnly="false" ma:fieldId="{5cf76f15-5ced-4ddc-b409-7134ff3c332f}" ma:taxonomyMulti="true" ma:sspId="992fa3da-db31-45ba-92de-38f16e295a42" ma:termSetId="09814cd3-568e-fe90-9814-8d621ff8fb84" ma:anchorId="fba54fb3-c3e1-fe81-a776-ca4b69148c4d" ma:open="true" ma:isKeyword="false">
      <xsd:complexType>
        <xsd:sequence>
          <xsd:element ref="pc:Terms" minOccurs="0" maxOccurs="1"/>
        </xsd:sequence>
      </xsd:complexType>
    </xsd:element>
    <xsd:element name="MediaServiceAutoKeyPoints" ma:index="21" nillable="true" ma:displayName="MediaServiceAutoKeyPoints" ma:hidden="true" ma:internalName="MediaServiceAutoKeyPoints" ma:readOnly="true">
      <xsd:simpleType>
        <xsd:restriction base="dms:Note"/>
      </xsd:simpleType>
    </xsd:element>
    <xsd:element name="MediaServiceKeyPoints" ma:index="22" nillable="true" ma:displayName="KeyPoints" ma:internalName="MediaServiceKeyPoints"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7ec0f2c8-51f7-495d-a454-42413d559956" elementFormDefault="qualified">
    <xsd:import namespace="http://schemas.microsoft.com/office/2006/documentManagement/types"/>
    <xsd:import namespace="http://schemas.microsoft.com/office/infopath/2007/PartnerControls"/>
    <xsd:element name="SharedWithUsers" ma:index="16"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7" nillable="true" ma:displayName="Partagé avec détails" ma:internalName="SharedWithDetails" ma:readOnly="true">
      <xsd:simpleType>
        <xsd:restriction base="dms:Note">
          <xsd:maxLength value="255"/>
        </xsd:restriction>
      </xsd:simpleType>
    </xsd:element>
    <xsd:element name="TaxCatchAll" ma:index="20" nillable="true" ma:displayName="Taxonomy Catch All Column" ma:hidden="true" ma:list="{7d0e3ae4-a038-4907-b63c-24631858edc7}" ma:internalName="TaxCatchAll" ma:showField="CatchAllData" ma:web="7ec0f2c8-51f7-495d-a454-42413d55995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1CAAAC1-F0F3-43EC-ADF2-4AF1D161417B}">
  <ds:schemaRefs>
    <ds:schemaRef ds:uri="http://purl.org/dc/elements/1.1/"/>
    <ds:schemaRef ds:uri="http://schemas.microsoft.com/office/2006/metadata/properties"/>
    <ds:schemaRef ds:uri="c08e9092-efc7-4ceb-83ea-7a257c2012d5"/>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74549803-6a6b-484e-a289-70d76010b226"/>
    <ds:schemaRef ds:uri="http://www.w3.org/XML/1998/namespace"/>
    <ds:schemaRef ds:uri="http://purl.org/dc/dcmitype/"/>
    <ds:schemaRef ds:uri="7ec0f2c8-51f7-495d-a454-42413d559956"/>
    <ds:schemaRef ds:uri="edbc6619-208e-4139-904a-e28b829ed0c5"/>
  </ds:schemaRefs>
</ds:datastoreItem>
</file>

<file path=customXml/itemProps2.xml><?xml version="1.0" encoding="utf-8"?>
<ds:datastoreItem xmlns:ds="http://schemas.openxmlformats.org/officeDocument/2006/customXml" ds:itemID="{1B577783-C383-4399-A01F-EE390AF857EC}">
  <ds:schemaRefs>
    <ds:schemaRef ds:uri="http://schemas.microsoft.com/sharepoint/v3/contenttype/forms"/>
  </ds:schemaRefs>
</ds:datastoreItem>
</file>

<file path=customXml/itemProps3.xml><?xml version="1.0" encoding="utf-8"?>
<ds:datastoreItem xmlns:ds="http://schemas.openxmlformats.org/officeDocument/2006/customXml" ds:itemID="{B4660675-32EF-45DD-841D-0DDF20BFB51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dbc6619-208e-4139-904a-e28b829ed0c5"/>
    <ds:schemaRef ds:uri="7ec0f2c8-51f7-495d-a454-42413d55995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776</TotalTime>
  <Words>2806</Words>
  <Application>Microsoft Macintosh PowerPoint</Application>
  <PresentationFormat>Widescreen</PresentationFormat>
  <Paragraphs>233</Paragraphs>
  <Slides>18</Slides>
  <Notes>16</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18</vt:i4>
      </vt:variant>
    </vt:vector>
  </HeadingPairs>
  <TitlesOfParts>
    <vt:vector size="31" baseType="lpstr">
      <vt:lpstr>Arial</vt:lpstr>
      <vt:lpstr>Calibri</vt:lpstr>
      <vt:lpstr>Calibri Light</vt:lpstr>
      <vt:lpstr>Courier New</vt:lpstr>
      <vt:lpstr>Futura Medium</vt:lpstr>
      <vt:lpstr>Futura Std Light</vt:lpstr>
      <vt:lpstr>inherit</vt:lpstr>
      <vt:lpstr>Open Sans</vt:lpstr>
      <vt:lpstr>Proxima Nova</vt:lpstr>
      <vt:lpstr>Proxima Nova Bold</vt:lpstr>
      <vt:lpstr>Symbol</vt:lpstr>
      <vt:lpstr>Wingdings</vt:lpstr>
      <vt:lpstr>Thème Office</vt:lpstr>
      <vt:lpstr>Dr. Lisa Indar Ad Interim Director Caribbean Public Health Agency 09-09-2024  </vt:lpstr>
      <vt:lpstr>PowerPoint Presentation</vt:lpstr>
      <vt:lpstr>Climate Trends  in the Caribbean</vt:lpstr>
      <vt:lpstr>Caribbean Climate and Health Context</vt:lpstr>
      <vt:lpstr>2024 Atlantic Hurricane Season</vt:lpstr>
      <vt:lpstr>PowerPoint Presentation</vt:lpstr>
      <vt:lpstr>CARPHA Support to Union Island, St. Vincent and the Grenadines</vt:lpstr>
      <vt:lpstr>PowerPoint Presentation</vt:lpstr>
      <vt:lpstr>A Case for Small Island Developing states</vt:lpstr>
      <vt:lpstr>Caribbean Climate and Health  Regional Action for Resilience to Date</vt:lpstr>
      <vt:lpstr>PowerPoint Presentation</vt:lpstr>
      <vt:lpstr>Other partnerships and collaborations to improve health security preparedness and response</vt:lpstr>
      <vt:lpstr>11th EDF/CARIFORUM Project -Strengthening Climate Resilient Health Systems In The Caribbean”</vt:lpstr>
      <vt:lpstr>Vector Borne Disease Early Warning Systems for Health</vt:lpstr>
      <vt:lpstr>Joint health-climate risk messaging through the Caribbean Health-Climatic Bulletin</vt:lpstr>
      <vt:lpstr>Climate and Health – Promotional activities</vt:lpstr>
      <vt:lpstr>Resources and Sustainability for Climate and Health Interventions</vt:lpstr>
      <vt:lpstr>Thank you!</vt:lpstr>
    </vt:vector>
  </TitlesOfParts>
  <Company>ANSP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COLLETAZ Paul</dc:creator>
  <cp:lastModifiedBy>Lynnette Lytle</cp:lastModifiedBy>
  <cp:revision>191</cp:revision>
  <cp:lastPrinted>2024-03-28T16:49:30Z</cp:lastPrinted>
  <dcterms:created xsi:type="dcterms:W3CDTF">2024-01-24T08:51:44Z</dcterms:created>
  <dcterms:modified xsi:type="dcterms:W3CDTF">2024-11-20T18:07:04Z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0x01010033A0C26ED75B6F42858795A942B8A417</vt:lpwstr>
  </property>
  <property fmtid="{D5CDD505-2E9C-101B-9397-08002B2CF9AE}" pid="3" name="MediaServiceImageTags">
    <vt:lpwstr/>
  </property>
</Properties>
</file>