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302" r:id="rId3"/>
    <p:sldId id="296" r:id="rId4"/>
    <p:sldId id="297" r:id="rId5"/>
    <p:sldId id="293" r:id="rId6"/>
    <p:sldId id="303" r:id="rId7"/>
    <p:sldId id="291" r:id="rId8"/>
    <p:sldId id="289" r:id="rId9"/>
    <p:sldId id="292" r:id="rId10"/>
    <p:sldId id="299" r:id="rId11"/>
    <p:sldId id="264" r:id="rId12"/>
    <p:sldId id="287" r:id="rId13"/>
    <p:sldId id="288" r:id="rId14"/>
    <p:sldId id="290" r:id="rId15"/>
    <p:sldId id="305" r:id="rId16"/>
    <p:sldId id="309" r:id="rId17"/>
    <p:sldId id="266" r:id="rId18"/>
    <p:sldId id="329" r:id="rId19"/>
    <p:sldId id="263" r:id="rId20"/>
    <p:sldId id="330" r:id="rId21"/>
    <p:sldId id="306" r:id="rId22"/>
    <p:sldId id="295" r:id="rId23"/>
    <p:sldId id="33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D9CE6A-059C-3021-7CBB-C7177D009662}" v="2" dt="2024-11-13T10:14:54.5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51" d="100"/>
          <a:sy n="51" d="100"/>
        </p:scale>
        <p:origin x="1256" y="1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9BD9CE6A-059C-3021-7CBB-C7177D009662}"/>
    <pc:docChg chg="modSld">
      <pc:chgData name="" userId="" providerId="" clId="Web-{9BD9CE6A-059C-3021-7CBB-C7177D009662}" dt="2024-11-13T10:14:52.590" v="0" actId="1076"/>
      <pc:docMkLst>
        <pc:docMk/>
      </pc:docMkLst>
      <pc:sldChg chg="modSp">
        <pc:chgData name="" userId="" providerId="" clId="Web-{9BD9CE6A-059C-3021-7CBB-C7177D009662}" dt="2024-11-13T10:14:52.590" v="0" actId="1076"/>
        <pc:sldMkLst>
          <pc:docMk/>
          <pc:sldMk cId="311867515" sldId="256"/>
        </pc:sldMkLst>
        <pc:picChg chg="mod">
          <ac:chgData name="" userId="" providerId="" clId="Web-{9BD9CE6A-059C-3021-7CBB-C7177D009662}" dt="2024-11-13T10:14:52.590" v="0" actId="1076"/>
          <ac:picMkLst>
            <pc:docMk/>
            <pc:sldMk cId="311867515" sldId="256"/>
            <ac:picMk id="5" creationId="{5BB2D2DF-02A7-20D0-E5B7-4E9C91923235}"/>
          </ac:picMkLst>
        </pc:picChg>
      </pc:sldChg>
    </pc:docChg>
  </pc:docChgLst>
  <pc:docChgLst>
    <pc:chgData name="Raphaële Ismaïli" userId="S::raphaele.ismaili@ianphi.org::22e4389f-b5be-4379-98af-0b2fad5d35e7" providerId="AD" clId="Web-{9BD9CE6A-059C-3021-7CBB-C7177D009662}"/>
    <pc:docChg chg="modSld">
      <pc:chgData name="Raphaële Ismaïli" userId="S::raphaele.ismaili@ianphi.org::22e4389f-b5be-4379-98af-0b2fad5d35e7" providerId="AD" clId="Web-{9BD9CE6A-059C-3021-7CBB-C7177D009662}" dt="2024-11-13T10:14:54.575" v="0" actId="1076"/>
      <pc:docMkLst>
        <pc:docMk/>
      </pc:docMkLst>
      <pc:sldChg chg="modSp">
        <pc:chgData name="Raphaële Ismaïli" userId="S::raphaele.ismaili@ianphi.org::22e4389f-b5be-4379-98af-0b2fad5d35e7" providerId="AD" clId="Web-{9BD9CE6A-059C-3021-7CBB-C7177D009662}" dt="2024-11-13T10:14:54.575" v="0" actId="1076"/>
        <pc:sldMkLst>
          <pc:docMk/>
          <pc:sldMk cId="311867515" sldId="256"/>
        </pc:sldMkLst>
        <pc:picChg chg="mod">
          <ac:chgData name="Raphaële Ismaïli" userId="S::raphaele.ismaili@ianphi.org::22e4389f-b5be-4379-98af-0b2fad5d35e7" providerId="AD" clId="Web-{9BD9CE6A-059C-3021-7CBB-C7177D009662}" dt="2024-11-13T10:14:54.575" v="0" actId="1076"/>
          <ac:picMkLst>
            <pc:docMk/>
            <pc:sldMk cId="311867515" sldId="256"/>
            <ac:picMk id="5" creationId="{5BB2D2DF-02A7-20D0-E5B7-4E9C91923235}"/>
          </ac:picMkLst>
        </pc:picChg>
      </pc:sldChg>
    </pc:docChg>
  </pc:docChgLst>
  <pc:docChgLst>
    <pc:chgData name="Shiva Murugasampillay" userId="93c78b34b74b47d2" providerId="LiveId" clId="{DE7B7AC7-F0BD-4947-8026-C612E0B48384}"/>
    <pc:docChg chg="undo custSel addSld delSld modSld">
      <pc:chgData name="Shiva Murugasampillay" userId="93c78b34b74b47d2" providerId="LiveId" clId="{DE7B7AC7-F0BD-4947-8026-C612E0B48384}" dt="2024-09-10T13:21:53.030" v="3001" actId="207"/>
      <pc:docMkLst>
        <pc:docMk/>
      </pc:docMkLst>
      <pc:sldChg chg="addSp modSp mod">
        <pc:chgData name="Shiva Murugasampillay" userId="93c78b34b74b47d2" providerId="LiveId" clId="{DE7B7AC7-F0BD-4947-8026-C612E0B48384}" dt="2024-09-10T13:16:34.857" v="2968" actId="1076"/>
        <pc:sldMkLst>
          <pc:docMk/>
          <pc:sldMk cId="311867515" sldId="256"/>
        </pc:sldMkLst>
        <pc:spChg chg="mod">
          <ac:chgData name="Shiva Murugasampillay" userId="93c78b34b74b47d2" providerId="LiveId" clId="{DE7B7AC7-F0BD-4947-8026-C612E0B48384}" dt="2024-09-10T08:38:42.756" v="171" actId="14100"/>
          <ac:spMkLst>
            <pc:docMk/>
            <pc:sldMk cId="311867515" sldId="256"/>
            <ac:spMk id="3" creationId="{90549C13-8249-8870-94D2-62AB207B3314}"/>
          </ac:spMkLst>
        </pc:spChg>
        <pc:spChg chg="mod">
          <ac:chgData name="Shiva Murugasampillay" userId="93c78b34b74b47d2" providerId="LiveId" clId="{DE7B7AC7-F0BD-4947-8026-C612E0B48384}" dt="2024-09-10T08:38:51.995" v="174" actId="27636"/>
          <ac:spMkLst>
            <pc:docMk/>
            <pc:sldMk cId="311867515" sldId="256"/>
            <ac:spMk id="4" creationId="{63256015-A162-F973-C9C1-7A28469B0F32}"/>
          </ac:spMkLst>
        </pc:spChg>
        <pc:picChg chg="add mod">
          <ac:chgData name="Shiva Murugasampillay" userId="93c78b34b74b47d2" providerId="LiveId" clId="{DE7B7AC7-F0BD-4947-8026-C612E0B48384}" dt="2024-09-10T08:38:24.854" v="169" actId="1076"/>
          <ac:picMkLst>
            <pc:docMk/>
            <pc:sldMk cId="311867515" sldId="256"/>
            <ac:picMk id="5" creationId="{5BB2D2DF-02A7-20D0-E5B7-4E9C91923235}"/>
          </ac:picMkLst>
        </pc:picChg>
        <pc:picChg chg="add mod">
          <ac:chgData name="Shiva Murugasampillay" userId="93c78b34b74b47d2" providerId="LiveId" clId="{DE7B7AC7-F0BD-4947-8026-C612E0B48384}" dt="2024-09-10T11:30:54.885" v="2281" actId="14100"/>
          <ac:picMkLst>
            <pc:docMk/>
            <pc:sldMk cId="311867515" sldId="256"/>
            <ac:picMk id="6" creationId="{C7B970D8-A3A7-62F0-26B8-138C846FE4E3}"/>
          </ac:picMkLst>
        </pc:picChg>
        <pc:picChg chg="add mod">
          <ac:chgData name="Shiva Murugasampillay" userId="93c78b34b74b47d2" providerId="LiveId" clId="{DE7B7AC7-F0BD-4947-8026-C612E0B48384}" dt="2024-09-10T11:30:28.190" v="2278" actId="14100"/>
          <ac:picMkLst>
            <pc:docMk/>
            <pc:sldMk cId="311867515" sldId="256"/>
            <ac:picMk id="7" creationId="{054C2D1D-F054-F5BB-86CC-3F9C1C6405D9}"/>
          </ac:picMkLst>
        </pc:picChg>
        <pc:picChg chg="add mod">
          <ac:chgData name="Shiva Murugasampillay" userId="93c78b34b74b47d2" providerId="LiveId" clId="{DE7B7AC7-F0BD-4947-8026-C612E0B48384}" dt="2024-09-10T13:16:34.857" v="2968" actId="1076"/>
          <ac:picMkLst>
            <pc:docMk/>
            <pc:sldMk cId="311867515" sldId="256"/>
            <ac:picMk id="8" creationId="{F09DBA3A-A4BB-65A3-3B56-79DE6DBF4F43}"/>
          </ac:picMkLst>
        </pc:picChg>
        <pc:picChg chg="add mod">
          <ac:chgData name="Shiva Murugasampillay" userId="93c78b34b74b47d2" providerId="LiveId" clId="{DE7B7AC7-F0BD-4947-8026-C612E0B48384}" dt="2024-09-10T08:39:54.494" v="177" actId="1076"/>
          <ac:picMkLst>
            <pc:docMk/>
            <pc:sldMk cId="311867515" sldId="256"/>
            <ac:picMk id="2050" creationId="{919C854D-4F80-EF57-C0FB-8F4B94FF0499}"/>
          </ac:picMkLst>
        </pc:picChg>
        <pc:picChg chg="add mod">
          <ac:chgData name="Shiva Murugasampillay" userId="93c78b34b74b47d2" providerId="LiveId" clId="{DE7B7AC7-F0BD-4947-8026-C612E0B48384}" dt="2024-09-10T11:30:37.684" v="2280" actId="14100"/>
          <ac:picMkLst>
            <pc:docMk/>
            <pc:sldMk cId="311867515" sldId="256"/>
            <ac:picMk id="2052" creationId="{8C844BD1-EC2A-E243-F003-E02ADE91B3BB}"/>
          </ac:picMkLst>
        </pc:picChg>
        <pc:picChg chg="add mod">
          <ac:chgData name="Shiva Murugasampillay" userId="93c78b34b74b47d2" providerId="LiveId" clId="{DE7B7AC7-F0BD-4947-8026-C612E0B48384}" dt="2024-09-10T11:31:04.968" v="2282" actId="1076"/>
          <ac:picMkLst>
            <pc:docMk/>
            <pc:sldMk cId="311867515" sldId="256"/>
            <ac:picMk id="2054" creationId="{364D4E89-5403-B09B-3FD3-F56CF5990965}"/>
          </ac:picMkLst>
        </pc:picChg>
      </pc:sldChg>
      <pc:sldChg chg="del">
        <pc:chgData name="Shiva Murugasampillay" userId="93c78b34b74b47d2" providerId="LiveId" clId="{DE7B7AC7-F0BD-4947-8026-C612E0B48384}" dt="2024-09-10T11:26:38.110" v="2147" actId="47"/>
        <pc:sldMkLst>
          <pc:docMk/>
          <pc:sldMk cId="4240535229" sldId="257"/>
        </pc:sldMkLst>
      </pc:sldChg>
      <pc:sldChg chg="del">
        <pc:chgData name="Shiva Murugasampillay" userId="93c78b34b74b47d2" providerId="LiveId" clId="{DE7B7AC7-F0BD-4947-8026-C612E0B48384}" dt="2024-09-10T11:26:39.627" v="2148" actId="47"/>
        <pc:sldMkLst>
          <pc:docMk/>
          <pc:sldMk cId="3180761179" sldId="258"/>
        </pc:sldMkLst>
      </pc:sldChg>
      <pc:sldChg chg="modSp del mod">
        <pc:chgData name="Shiva Murugasampillay" userId="93c78b34b74b47d2" providerId="LiveId" clId="{DE7B7AC7-F0BD-4947-8026-C612E0B48384}" dt="2024-09-10T11:26:34.373" v="2146" actId="47"/>
        <pc:sldMkLst>
          <pc:docMk/>
          <pc:sldMk cId="1278656816" sldId="259"/>
        </pc:sldMkLst>
        <pc:spChg chg="mod">
          <ac:chgData name="Shiva Murugasampillay" userId="93c78b34b74b47d2" providerId="LiveId" clId="{DE7B7AC7-F0BD-4947-8026-C612E0B48384}" dt="2024-09-10T11:07:58.640" v="1547" actId="20577"/>
          <ac:spMkLst>
            <pc:docMk/>
            <pc:sldMk cId="1278656816" sldId="259"/>
            <ac:spMk id="2" creationId="{E59F1A33-5443-AE00-E868-727138FC3CD5}"/>
          </ac:spMkLst>
        </pc:spChg>
      </pc:sldChg>
      <pc:sldChg chg="del">
        <pc:chgData name="Shiva Murugasampillay" userId="93c78b34b74b47d2" providerId="LiveId" clId="{DE7B7AC7-F0BD-4947-8026-C612E0B48384}" dt="2024-09-10T12:26:42.728" v="2764" actId="47"/>
        <pc:sldMkLst>
          <pc:docMk/>
          <pc:sldMk cId="397957100" sldId="260"/>
        </pc:sldMkLst>
      </pc:sldChg>
      <pc:sldChg chg="del">
        <pc:chgData name="Shiva Murugasampillay" userId="93c78b34b74b47d2" providerId="LiveId" clId="{DE7B7AC7-F0BD-4947-8026-C612E0B48384}" dt="2024-09-10T11:25:50.988" v="2137" actId="47"/>
        <pc:sldMkLst>
          <pc:docMk/>
          <pc:sldMk cId="3180537825" sldId="261"/>
        </pc:sldMkLst>
      </pc:sldChg>
      <pc:sldChg chg="add">
        <pc:chgData name="Shiva Murugasampillay" userId="93c78b34b74b47d2" providerId="LiveId" clId="{DE7B7AC7-F0BD-4947-8026-C612E0B48384}" dt="2024-09-10T11:05:19.980" v="1505"/>
        <pc:sldMkLst>
          <pc:docMk/>
          <pc:sldMk cId="3417495000" sldId="263"/>
        </pc:sldMkLst>
      </pc:sldChg>
      <pc:sldChg chg="modSp add mod">
        <pc:chgData name="Shiva Murugasampillay" userId="93c78b34b74b47d2" providerId="LiveId" clId="{DE7B7AC7-F0BD-4947-8026-C612E0B48384}" dt="2024-09-10T12:56:53.980" v="2909" actId="14100"/>
        <pc:sldMkLst>
          <pc:docMk/>
          <pc:sldMk cId="4169846774" sldId="264"/>
        </pc:sldMkLst>
        <pc:spChg chg="mod">
          <ac:chgData name="Shiva Murugasampillay" userId="93c78b34b74b47d2" providerId="LiveId" clId="{DE7B7AC7-F0BD-4947-8026-C612E0B48384}" dt="2024-09-10T12:56:53.980" v="2909" actId="14100"/>
          <ac:spMkLst>
            <pc:docMk/>
            <pc:sldMk cId="4169846774" sldId="264"/>
            <ac:spMk id="3" creationId="{7CBDF283-D071-AC5B-7BB9-643331DF052C}"/>
          </ac:spMkLst>
        </pc:spChg>
      </pc:sldChg>
      <pc:sldChg chg="add">
        <pc:chgData name="Shiva Murugasampillay" userId="93c78b34b74b47d2" providerId="LiveId" clId="{DE7B7AC7-F0BD-4947-8026-C612E0B48384}" dt="2024-09-10T11:25:29.720" v="2136"/>
        <pc:sldMkLst>
          <pc:docMk/>
          <pc:sldMk cId="1344123180" sldId="266"/>
        </pc:sldMkLst>
      </pc:sldChg>
      <pc:sldChg chg="modSp mod">
        <pc:chgData name="Shiva Murugasampillay" userId="93c78b34b74b47d2" providerId="LiveId" clId="{DE7B7AC7-F0BD-4947-8026-C612E0B48384}" dt="2024-09-10T12:21:29.611" v="2725" actId="14100"/>
        <pc:sldMkLst>
          <pc:docMk/>
          <pc:sldMk cId="1013147148" sldId="287"/>
        </pc:sldMkLst>
        <pc:spChg chg="mod">
          <ac:chgData name="Shiva Murugasampillay" userId="93c78b34b74b47d2" providerId="LiveId" clId="{DE7B7AC7-F0BD-4947-8026-C612E0B48384}" dt="2024-09-10T12:21:24.792" v="2724" actId="14100"/>
          <ac:spMkLst>
            <pc:docMk/>
            <pc:sldMk cId="1013147148" sldId="287"/>
            <ac:spMk id="2" creationId="{11FFCF60-E3CC-F10C-EF22-F37F3FD95620}"/>
          </ac:spMkLst>
        </pc:spChg>
        <pc:spChg chg="mod">
          <ac:chgData name="Shiva Murugasampillay" userId="93c78b34b74b47d2" providerId="LiveId" clId="{DE7B7AC7-F0BD-4947-8026-C612E0B48384}" dt="2024-09-10T12:21:29.611" v="2725" actId="14100"/>
          <ac:spMkLst>
            <pc:docMk/>
            <pc:sldMk cId="1013147148" sldId="287"/>
            <ac:spMk id="3" creationId="{A0F42CE7-E09A-732E-BF4E-69221930C276}"/>
          </ac:spMkLst>
        </pc:spChg>
      </pc:sldChg>
      <pc:sldChg chg="modSp mod">
        <pc:chgData name="Shiva Murugasampillay" userId="93c78b34b74b47d2" providerId="LiveId" clId="{DE7B7AC7-F0BD-4947-8026-C612E0B48384}" dt="2024-09-10T12:21:59.298" v="2731" actId="27636"/>
        <pc:sldMkLst>
          <pc:docMk/>
          <pc:sldMk cId="663802498" sldId="288"/>
        </pc:sldMkLst>
        <pc:spChg chg="mod">
          <ac:chgData name="Shiva Murugasampillay" userId="93c78b34b74b47d2" providerId="LiveId" clId="{DE7B7AC7-F0BD-4947-8026-C612E0B48384}" dt="2024-09-10T12:21:40.794" v="2727" actId="113"/>
          <ac:spMkLst>
            <pc:docMk/>
            <pc:sldMk cId="663802498" sldId="288"/>
            <ac:spMk id="2" creationId="{AF5BE133-D3CE-5A1C-95A8-F5D7D497EFA8}"/>
          </ac:spMkLst>
        </pc:spChg>
        <pc:spChg chg="mod">
          <ac:chgData name="Shiva Murugasampillay" userId="93c78b34b74b47d2" providerId="LiveId" clId="{DE7B7AC7-F0BD-4947-8026-C612E0B48384}" dt="2024-09-10T12:21:59.298" v="2731" actId="27636"/>
          <ac:spMkLst>
            <pc:docMk/>
            <pc:sldMk cId="663802498" sldId="288"/>
            <ac:spMk id="3" creationId="{29034178-0C0D-233C-EA15-0500BACB8116}"/>
          </ac:spMkLst>
        </pc:spChg>
      </pc:sldChg>
      <pc:sldChg chg="modSp mod">
        <pc:chgData name="Shiva Murugasampillay" userId="93c78b34b74b47d2" providerId="LiveId" clId="{DE7B7AC7-F0BD-4947-8026-C612E0B48384}" dt="2024-09-10T13:19:32.238" v="2985" actId="207"/>
        <pc:sldMkLst>
          <pc:docMk/>
          <pc:sldMk cId="3640546913" sldId="289"/>
        </pc:sldMkLst>
        <pc:spChg chg="mod">
          <ac:chgData name="Shiva Murugasampillay" userId="93c78b34b74b47d2" providerId="LiveId" clId="{DE7B7AC7-F0BD-4947-8026-C612E0B48384}" dt="2024-09-10T13:19:32.238" v="2985" actId="207"/>
          <ac:spMkLst>
            <pc:docMk/>
            <pc:sldMk cId="3640546913" sldId="289"/>
            <ac:spMk id="2" creationId="{4761DD44-1CF9-9D93-7DF9-4E7A6E8BB351}"/>
          </ac:spMkLst>
        </pc:spChg>
      </pc:sldChg>
      <pc:sldChg chg="modSp mod">
        <pc:chgData name="Shiva Murugasampillay" userId="93c78b34b74b47d2" providerId="LiveId" clId="{DE7B7AC7-F0BD-4947-8026-C612E0B48384}" dt="2024-09-10T13:19:01.974" v="2980" actId="20577"/>
        <pc:sldMkLst>
          <pc:docMk/>
          <pc:sldMk cId="879796085" sldId="290"/>
        </pc:sldMkLst>
        <pc:spChg chg="mod">
          <ac:chgData name="Shiva Murugasampillay" userId="93c78b34b74b47d2" providerId="LiveId" clId="{DE7B7AC7-F0BD-4947-8026-C612E0B48384}" dt="2024-09-10T13:19:01.974" v="2980" actId="20577"/>
          <ac:spMkLst>
            <pc:docMk/>
            <pc:sldMk cId="879796085" sldId="290"/>
            <ac:spMk id="2" creationId="{9F640131-2240-1D7C-AC2B-D54BE3A155A8}"/>
          </ac:spMkLst>
        </pc:spChg>
      </pc:sldChg>
      <pc:sldChg chg="modSp mod">
        <pc:chgData name="Shiva Murugasampillay" userId="93c78b34b74b47d2" providerId="LiveId" clId="{DE7B7AC7-F0BD-4947-8026-C612E0B48384}" dt="2024-09-10T12:16:33.417" v="2703" actId="255"/>
        <pc:sldMkLst>
          <pc:docMk/>
          <pc:sldMk cId="493288542" sldId="291"/>
        </pc:sldMkLst>
        <pc:spChg chg="mod">
          <ac:chgData name="Shiva Murugasampillay" userId="93c78b34b74b47d2" providerId="LiveId" clId="{DE7B7AC7-F0BD-4947-8026-C612E0B48384}" dt="2024-09-10T12:14:38.451" v="2698" actId="14100"/>
          <ac:spMkLst>
            <pc:docMk/>
            <pc:sldMk cId="493288542" sldId="291"/>
            <ac:spMk id="2" creationId="{271CC818-1ED8-0664-2B34-1215DA3CEF0F}"/>
          </ac:spMkLst>
        </pc:spChg>
        <pc:spChg chg="mod">
          <ac:chgData name="Shiva Murugasampillay" userId="93c78b34b74b47d2" providerId="LiveId" clId="{DE7B7AC7-F0BD-4947-8026-C612E0B48384}" dt="2024-09-10T12:16:33.417" v="2703" actId="255"/>
          <ac:spMkLst>
            <pc:docMk/>
            <pc:sldMk cId="493288542" sldId="291"/>
            <ac:spMk id="3" creationId="{809D5306-85FA-3FB3-CB79-35F3083E1102}"/>
          </ac:spMkLst>
        </pc:spChg>
      </pc:sldChg>
      <pc:sldChg chg="modSp mod">
        <pc:chgData name="Shiva Murugasampillay" userId="93c78b34b74b47d2" providerId="LiveId" clId="{DE7B7AC7-F0BD-4947-8026-C612E0B48384}" dt="2024-09-10T13:19:22.689" v="2984" actId="113"/>
        <pc:sldMkLst>
          <pc:docMk/>
          <pc:sldMk cId="3135137726" sldId="292"/>
        </pc:sldMkLst>
        <pc:spChg chg="mod">
          <ac:chgData name="Shiva Murugasampillay" userId="93c78b34b74b47d2" providerId="LiveId" clId="{DE7B7AC7-F0BD-4947-8026-C612E0B48384}" dt="2024-09-10T13:19:22.689" v="2984" actId="113"/>
          <ac:spMkLst>
            <pc:docMk/>
            <pc:sldMk cId="3135137726" sldId="292"/>
            <ac:spMk id="2" creationId="{2970D8EC-3275-05B3-40D8-16B8C7E27459}"/>
          </ac:spMkLst>
        </pc:spChg>
      </pc:sldChg>
      <pc:sldChg chg="addSp delSp modSp mod">
        <pc:chgData name="Shiva Murugasampillay" userId="93c78b34b74b47d2" providerId="LiveId" clId="{DE7B7AC7-F0BD-4947-8026-C612E0B48384}" dt="2024-09-10T13:19:49.851" v="2987" actId="114"/>
        <pc:sldMkLst>
          <pc:docMk/>
          <pc:sldMk cId="3416417316" sldId="293"/>
        </pc:sldMkLst>
        <pc:spChg chg="mod">
          <ac:chgData name="Shiva Murugasampillay" userId="93c78b34b74b47d2" providerId="LiveId" clId="{DE7B7AC7-F0BD-4947-8026-C612E0B48384}" dt="2024-09-10T13:19:49.851" v="2987" actId="114"/>
          <ac:spMkLst>
            <pc:docMk/>
            <pc:sldMk cId="3416417316" sldId="293"/>
            <ac:spMk id="2" creationId="{9529E7F5-A8C4-8EB5-E767-5B20F68D5C57}"/>
          </ac:spMkLst>
        </pc:spChg>
        <pc:spChg chg="mod">
          <ac:chgData name="Shiva Murugasampillay" userId="93c78b34b74b47d2" providerId="LiveId" clId="{DE7B7AC7-F0BD-4947-8026-C612E0B48384}" dt="2024-09-10T12:38:44.248" v="2842" actId="27636"/>
          <ac:spMkLst>
            <pc:docMk/>
            <pc:sldMk cId="3416417316" sldId="293"/>
            <ac:spMk id="3" creationId="{C7564290-78CA-320E-5FE9-4B8E38BD6258}"/>
          </ac:spMkLst>
        </pc:spChg>
        <pc:spChg chg="add del">
          <ac:chgData name="Shiva Murugasampillay" userId="93c78b34b74b47d2" providerId="LiveId" clId="{DE7B7AC7-F0BD-4947-8026-C612E0B48384}" dt="2024-09-10T10:49:07.893" v="1313" actId="22"/>
          <ac:spMkLst>
            <pc:docMk/>
            <pc:sldMk cId="3416417316" sldId="293"/>
            <ac:spMk id="5" creationId="{570AABB3-4932-9A8C-5B46-EBC01DF933A9}"/>
          </ac:spMkLst>
        </pc:spChg>
      </pc:sldChg>
      <pc:sldChg chg="del">
        <pc:chgData name="Shiva Murugasampillay" userId="93c78b34b74b47d2" providerId="LiveId" clId="{DE7B7AC7-F0BD-4947-8026-C612E0B48384}" dt="2024-09-10T10:28:24.730" v="495" actId="47"/>
        <pc:sldMkLst>
          <pc:docMk/>
          <pc:sldMk cId="1786560996" sldId="294"/>
        </pc:sldMkLst>
      </pc:sldChg>
      <pc:sldChg chg="del">
        <pc:chgData name="Shiva Murugasampillay" userId="93c78b34b74b47d2" providerId="LiveId" clId="{DE7B7AC7-F0BD-4947-8026-C612E0B48384}" dt="2024-09-10T11:08:41.013" v="1548" actId="2696"/>
        <pc:sldMkLst>
          <pc:docMk/>
          <pc:sldMk cId="3016037307" sldId="295"/>
        </pc:sldMkLst>
      </pc:sldChg>
      <pc:sldChg chg="addSp modSp add mod">
        <pc:chgData name="Shiva Murugasampillay" userId="93c78b34b74b47d2" providerId="LiveId" clId="{DE7B7AC7-F0BD-4947-8026-C612E0B48384}" dt="2024-09-10T13:21:21.603" v="2998" actId="1076"/>
        <pc:sldMkLst>
          <pc:docMk/>
          <pc:sldMk cId="3593602269" sldId="295"/>
        </pc:sldMkLst>
        <pc:picChg chg="add mod">
          <ac:chgData name="Shiva Murugasampillay" userId="93c78b34b74b47d2" providerId="LiveId" clId="{DE7B7AC7-F0BD-4947-8026-C612E0B48384}" dt="2024-09-10T13:21:01.472" v="2994" actId="1076"/>
          <ac:picMkLst>
            <pc:docMk/>
            <pc:sldMk cId="3593602269" sldId="295"/>
            <ac:picMk id="3" creationId="{6D5CE186-71D4-B026-307B-548868EC7D3A}"/>
          </ac:picMkLst>
        </pc:picChg>
        <pc:picChg chg="mod">
          <ac:chgData name="Shiva Murugasampillay" userId="93c78b34b74b47d2" providerId="LiveId" clId="{DE7B7AC7-F0BD-4947-8026-C612E0B48384}" dt="2024-09-10T13:21:04.824" v="2995" actId="1076"/>
          <ac:picMkLst>
            <pc:docMk/>
            <pc:sldMk cId="3593602269" sldId="295"/>
            <ac:picMk id="4" creationId="{5C5A8961-8971-6A12-D069-90DB10C648B1}"/>
          </ac:picMkLst>
        </pc:picChg>
        <pc:picChg chg="mod">
          <ac:chgData name="Shiva Murugasampillay" userId="93c78b34b74b47d2" providerId="LiveId" clId="{DE7B7AC7-F0BD-4947-8026-C612E0B48384}" dt="2024-09-10T13:21:21.603" v="2998" actId="1076"/>
          <ac:picMkLst>
            <pc:docMk/>
            <pc:sldMk cId="3593602269" sldId="295"/>
            <ac:picMk id="6" creationId="{682FB200-A35E-0594-5886-27D30F0CA00E}"/>
          </ac:picMkLst>
        </pc:picChg>
      </pc:sldChg>
      <pc:sldChg chg="modSp mod">
        <pc:chgData name="Shiva Murugasampillay" userId="93c78b34b74b47d2" providerId="LiveId" clId="{DE7B7AC7-F0BD-4947-8026-C612E0B48384}" dt="2024-09-10T13:00:04.579" v="2928" actId="20577"/>
        <pc:sldMkLst>
          <pc:docMk/>
          <pc:sldMk cId="4130488995" sldId="296"/>
        </pc:sldMkLst>
        <pc:spChg chg="mod">
          <ac:chgData name="Shiva Murugasampillay" userId="93c78b34b74b47d2" providerId="LiveId" clId="{DE7B7AC7-F0BD-4947-8026-C612E0B48384}" dt="2024-09-10T13:00:04.579" v="2928" actId="20577"/>
          <ac:spMkLst>
            <pc:docMk/>
            <pc:sldMk cId="4130488995" sldId="296"/>
            <ac:spMk id="2" creationId="{59A14B8D-99E5-F278-EEB2-A6D16B893105}"/>
          </ac:spMkLst>
        </pc:spChg>
        <pc:spChg chg="mod">
          <ac:chgData name="Shiva Murugasampillay" userId="93c78b34b74b47d2" providerId="LiveId" clId="{DE7B7AC7-F0BD-4947-8026-C612E0B48384}" dt="2024-09-10T12:59:46.357" v="2914" actId="14100"/>
          <ac:spMkLst>
            <pc:docMk/>
            <pc:sldMk cId="4130488995" sldId="296"/>
            <ac:spMk id="3" creationId="{C98B1CEC-DFB8-7383-7C6C-CE90FEE60CBD}"/>
          </ac:spMkLst>
        </pc:spChg>
      </pc:sldChg>
      <pc:sldChg chg="modSp mod">
        <pc:chgData name="Shiva Murugasampillay" userId="93c78b34b74b47d2" providerId="LiveId" clId="{DE7B7AC7-F0BD-4947-8026-C612E0B48384}" dt="2024-09-10T12:55:34.830" v="2901" actId="20577"/>
        <pc:sldMkLst>
          <pc:docMk/>
          <pc:sldMk cId="1868090975" sldId="297"/>
        </pc:sldMkLst>
        <pc:spChg chg="mod">
          <ac:chgData name="Shiva Murugasampillay" userId="93c78b34b74b47d2" providerId="LiveId" clId="{DE7B7AC7-F0BD-4947-8026-C612E0B48384}" dt="2024-09-10T12:55:34.830" v="2901" actId="20577"/>
          <ac:spMkLst>
            <pc:docMk/>
            <pc:sldMk cId="1868090975" sldId="297"/>
            <ac:spMk id="3" creationId="{7CBDF283-D071-AC5B-7BB9-643331DF052C}"/>
          </ac:spMkLst>
        </pc:spChg>
      </pc:sldChg>
      <pc:sldChg chg="new del">
        <pc:chgData name="Shiva Murugasampillay" userId="93c78b34b74b47d2" providerId="LiveId" clId="{DE7B7AC7-F0BD-4947-8026-C612E0B48384}" dt="2024-09-10T10:40:27.094" v="1011" actId="47"/>
        <pc:sldMkLst>
          <pc:docMk/>
          <pc:sldMk cId="353832822" sldId="298"/>
        </pc:sldMkLst>
      </pc:sldChg>
      <pc:sldChg chg="add">
        <pc:chgData name="Shiva Murugasampillay" userId="93c78b34b74b47d2" providerId="LiveId" clId="{DE7B7AC7-F0BD-4947-8026-C612E0B48384}" dt="2024-09-10T08:04:04.811" v="10"/>
        <pc:sldMkLst>
          <pc:docMk/>
          <pc:sldMk cId="3175040509" sldId="299"/>
        </pc:sldMkLst>
      </pc:sldChg>
      <pc:sldChg chg="addSp modSp add del mod">
        <pc:chgData name="Shiva Murugasampillay" userId="93c78b34b74b47d2" providerId="LiveId" clId="{DE7B7AC7-F0BD-4947-8026-C612E0B48384}" dt="2024-09-10T10:26:02.126" v="343" actId="2696"/>
        <pc:sldMkLst>
          <pc:docMk/>
          <pc:sldMk cId="0" sldId="300"/>
        </pc:sldMkLst>
        <pc:spChg chg="mod">
          <ac:chgData name="Shiva Murugasampillay" userId="93c78b34b74b47d2" providerId="LiveId" clId="{DE7B7AC7-F0BD-4947-8026-C612E0B48384}" dt="2024-09-10T08:34:14.464" v="162" actId="1076"/>
          <ac:spMkLst>
            <pc:docMk/>
            <pc:sldMk cId="0" sldId="300"/>
            <ac:spMk id="61" creationId="{00000000-0000-0000-0000-000000000000}"/>
          </ac:spMkLst>
        </pc:spChg>
        <pc:spChg chg="mod">
          <ac:chgData name="Shiva Murugasampillay" userId="93c78b34b74b47d2" providerId="LiveId" clId="{DE7B7AC7-F0BD-4947-8026-C612E0B48384}" dt="2024-09-10T08:33:33.156" v="71" actId="6549"/>
          <ac:spMkLst>
            <pc:docMk/>
            <pc:sldMk cId="0" sldId="300"/>
            <ac:spMk id="62" creationId="{00000000-0000-0000-0000-000000000000}"/>
          </ac:spMkLst>
        </pc:spChg>
        <pc:picChg chg="mod">
          <ac:chgData name="Shiva Murugasampillay" userId="93c78b34b74b47d2" providerId="LiveId" clId="{DE7B7AC7-F0BD-4947-8026-C612E0B48384}" dt="2024-09-10T08:34:26.487" v="164" actId="1076"/>
          <ac:picMkLst>
            <pc:docMk/>
            <pc:sldMk cId="0" sldId="300"/>
            <ac:picMk id="63" creationId="{00000000-0000-0000-0000-000000000000}"/>
          </ac:picMkLst>
        </pc:picChg>
        <pc:picChg chg="add">
          <ac:chgData name="Shiva Murugasampillay" userId="93c78b34b74b47d2" providerId="LiveId" clId="{DE7B7AC7-F0BD-4947-8026-C612E0B48384}" dt="2024-09-10T08:36:07.410" v="165"/>
          <ac:picMkLst>
            <pc:docMk/>
            <pc:sldMk cId="0" sldId="300"/>
            <ac:picMk id="1026" creationId="{66DA4A67-4DB6-1D11-C218-73484373CEA3}"/>
          </ac:picMkLst>
        </pc:picChg>
      </pc:sldChg>
      <pc:sldChg chg="modSp new del mod">
        <pc:chgData name="Shiva Murugasampillay" userId="93c78b34b74b47d2" providerId="LiveId" clId="{DE7B7AC7-F0BD-4947-8026-C612E0B48384}" dt="2024-09-10T10:25:46.019" v="342" actId="47"/>
        <pc:sldMkLst>
          <pc:docMk/>
          <pc:sldMk cId="2834605260" sldId="301"/>
        </pc:sldMkLst>
        <pc:spChg chg="mod">
          <ac:chgData name="Shiva Murugasampillay" userId="93c78b34b74b47d2" providerId="LiveId" clId="{DE7B7AC7-F0BD-4947-8026-C612E0B48384}" dt="2024-09-10T10:22:59.544" v="188" actId="20577"/>
          <ac:spMkLst>
            <pc:docMk/>
            <pc:sldMk cId="2834605260" sldId="301"/>
            <ac:spMk id="2" creationId="{EE6848D9-00A0-22F3-1BE8-A9196F5D645C}"/>
          </ac:spMkLst>
        </pc:spChg>
      </pc:sldChg>
      <pc:sldChg chg="modSp add mod">
        <pc:chgData name="Shiva Murugasampillay" userId="93c78b34b74b47d2" providerId="LiveId" clId="{DE7B7AC7-F0BD-4947-8026-C612E0B48384}" dt="2024-09-10T11:57:16.471" v="2630" actId="207"/>
        <pc:sldMkLst>
          <pc:docMk/>
          <pc:sldMk cId="2819636588" sldId="302"/>
        </pc:sldMkLst>
        <pc:spChg chg="mod">
          <ac:chgData name="Shiva Murugasampillay" userId="93c78b34b74b47d2" providerId="LiveId" clId="{DE7B7AC7-F0BD-4947-8026-C612E0B48384}" dt="2024-09-10T11:57:16.471" v="2630" actId="207"/>
          <ac:spMkLst>
            <pc:docMk/>
            <pc:sldMk cId="2819636588" sldId="302"/>
            <ac:spMk id="2" creationId="{E0F2B016-293C-7F2D-3BD6-FC81EADCCB5F}"/>
          </ac:spMkLst>
        </pc:spChg>
        <pc:spChg chg="mod">
          <ac:chgData name="Shiva Murugasampillay" userId="93c78b34b74b47d2" providerId="LiveId" clId="{DE7B7AC7-F0BD-4947-8026-C612E0B48384}" dt="2024-09-10T11:35:17.853" v="2629" actId="20577"/>
          <ac:spMkLst>
            <pc:docMk/>
            <pc:sldMk cId="2819636588" sldId="302"/>
            <ac:spMk id="3" creationId="{280F6594-1C5F-887F-F0DB-DF1DCD24E1E4}"/>
          </ac:spMkLst>
        </pc:spChg>
      </pc:sldChg>
      <pc:sldChg chg="modSp new mod">
        <pc:chgData name="Shiva Murugasampillay" userId="93c78b34b74b47d2" providerId="LiveId" clId="{DE7B7AC7-F0BD-4947-8026-C612E0B48384}" dt="2024-09-10T12:55:45.026" v="2903" actId="113"/>
        <pc:sldMkLst>
          <pc:docMk/>
          <pc:sldMk cId="3295265224" sldId="303"/>
        </pc:sldMkLst>
        <pc:spChg chg="mod">
          <ac:chgData name="Shiva Murugasampillay" userId="93c78b34b74b47d2" providerId="LiveId" clId="{DE7B7AC7-F0BD-4947-8026-C612E0B48384}" dt="2024-09-10T12:55:45.026" v="2903" actId="113"/>
          <ac:spMkLst>
            <pc:docMk/>
            <pc:sldMk cId="3295265224" sldId="303"/>
            <ac:spMk id="2" creationId="{F7E02FFF-F72B-4262-49AE-4C6F90B732CB}"/>
          </ac:spMkLst>
        </pc:spChg>
        <pc:spChg chg="mod">
          <ac:chgData name="Shiva Murugasampillay" userId="93c78b34b74b47d2" providerId="LiveId" clId="{DE7B7AC7-F0BD-4947-8026-C612E0B48384}" dt="2024-09-10T12:01:22.433" v="2695" actId="20577"/>
          <ac:spMkLst>
            <pc:docMk/>
            <pc:sldMk cId="3295265224" sldId="303"/>
            <ac:spMk id="3" creationId="{CC477CDF-5F6B-0067-9EE9-473AAE9EF753}"/>
          </ac:spMkLst>
        </pc:spChg>
      </pc:sldChg>
      <pc:sldChg chg="addSp delSp modSp new del mod">
        <pc:chgData name="Shiva Murugasampillay" userId="93c78b34b74b47d2" providerId="LiveId" clId="{DE7B7AC7-F0BD-4947-8026-C612E0B48384}" dt="2024-09-10T10:56:55.845" v="1377" actId="47"/>
        <pc:sldMkLst>
          <pc:docMk/>
          <pc:sldMk cId="447026767" sldId="304"/>
        </pc:sldMkLst>
        <pc:spChg chg="mod">
          <ac:chgData name="Shiva Murugasampillay" userId="93c78b34b74b47d2" providerId="LiveId" clId="{DE7B7AC7-F0BD-4947-8026-C612E0B48384}" dt="2024-09-10T10:51:56.793" v="1334" actId="20577"/>
          <ac:spMkLst>
            <pc:docMk/>
            <pc:sldMk cId="447026767" sldId="304"/>
            <ac:spMk id="2" creationId="{8CB1EF0E-0A32-F4E8-4281-A34365C818D8}"/>
          </ac:spMkLst>
        </pc:spChg>
        <pc:spChg chg="del">
          <ac:chgData name="Shiva Murugasampillay" userId="93c78b34b74b47d2" providerId="LiveId" clId="{DE7B7AC7-F0BD-4947-8026-C612E0B48384}" dt="2024-09-10T10:51:35.827" v="1318"/>
          <ac:spMkLst>
            <pc:docMk/>
            <pc:sldMk cId="447026767" sldId="304"/>
            <ac:spMk id="3" creationId="{EC563C4C-9858-EDBB-E3AB-CF540CA79A66}"/>
          </ac:spMkLst>
        </pc:spChg>
        <pc:picChg chg="add mod">
          <ac:chgData name="Shiva Murugasampillay" userId="93c78b34b74b47d2" providerId="LiveId" clId="{DE7B7AC7-F0BD-4947-8026-C612E0B48384}" dt="2024-09-10T10:52:09.672" v="1336" actId="1076"/>
          <ac:picMkLst>
            <pc:docMk/>
            <pc:sldMk cId="447026767" sldId="304"/>
            <ac:picMk id="4" creationId="{90699DC5-824E-CE63-159A-59C820D905FA}"/>
          </ac:picMkLst>
        </pc:picChg>
      </pc:sldChg>
      <pc:sldChg chg="addSp delSp modSp new mod">
        <pc:chgData name="Shiva Murugasampillay" userId="93c78b34b74b47d2" providerId="LiveId" clId="{DE7B7AC7-F0BD-4947-8026-C612E0B48384}" dt="2024-09-10T13:01:51.736" v="2960" actId="207"/>
        <pc:sldMkLst>
          <pc:docMk/>
          <pc:sldMk cId="3694647276" sldId="305"/>
        </pc:sldMkLst>
        <pc:spChg chg="mod">
          <ac:chgData name="Shiva Murugasampillay" userId="93c78b34b74b47d2" providerId="LiveId" clId="{DE7B7AC7-F0BD-4947-8026-C612E0B48384}" dt="2024-09-10T13:01:13.701" v="2955" actId="20577"/>
          <ac:spMkLst>
            <pc:docMk/>
            <pc:sldMk cId="3694647276" sldId="305"/>
            <ac:spMk id="2" creationId="{BD8B61B3-DCC2-A980-9F2B-C950DB8E43C7}"/>
          </ac:spMkLst>
        </pc:spChg>
        <pc:spChg chg="mod">
          <ac:chgData name="Shiva Murugasampillay" userId="93c78b34b74b47d2" providerId="LiveId" clId="{DE7B7AC7-F0BD-4947-8026-C612E0B48384}" dt="2024-09-10T13:01:51.736" v="2960" actId="207"/>
          <ac:spMkLst>
            <pc:docMk/>
            <pc:sldMk cId="3694647276" sldId="305"/>
            <ac:spMk id="3" creationId="{24BD07A6-4B3C-F692-6D0A-3949ABF20664}"/>
          </ac:spMkLst>
        </pc:spChg>
        <pc:spChg chg="del">
          <ac:chgData name="Shiva Murugasampillay" userId="93c78b34b74b47d2" providerId="LiveId" clId="{DE7B7AC7-F0BD-4947-8026-C612E0B48384}" dt="2024-09-10T10:56:00.423" v="1339"/>
          <ac:spMkLst>
            <pc:docMk/>
            <pc:sldMk cId="3694647276" sldId="305"/>
            <ac:spMk id="4" creationId="{F3757333-1173-82BD-C43A-684D7C0F5DD8}"/>
          </ac:spMkLst>
        </pc:spChg>
        <pc:picChg chg="add mod">
          <ac:chgData name="Shiva Murugasampillay" userId="93c78b34b74b47d2" providerId="LiveId" clId="{DE7B7AC7-F0BD-4947-8026-C612E0B48384}" dt="2024-09-10T10:56:52.638" v="1376" actId="1076"/>
          <ac:picMkLst>
            <pc:docMk/>
            <pc:sldMk cId="3694647276" sldId="305"/>
            <ac:picMk id="5" creationId="{3740037C-4B09-A67D-5064-3E655E77DF6C}"/>
          </ac:picMkLst>
        </pc:picChg>
        <pc:picChg chg="add del">
          <ac:chgData name="Shiva Murugasampillay" userId="93c78b34b74b47d2" providerId="LiveId" clId="{DE7B7AC7-F0BD-4947-8026-C612E0B48384}" dt="2024-09-10T10:59:00.828" v="1439" actId="22"/>
          <ac:picMkLst>
            <pc:docMk/>
            <pc:sldMk cId="3694647276" sldId="305"/>
            <ac:picMk id="7" creationId="{B17CB832-9435-3A65-6C8E-E2D1B26C8E66}"/>
          </ac:picMkLst>
        </pc:picChg>
      </pc:sldChg>
      <pc:sldChg chg="addSp modSp new mod">
        <pc:chgData name="Shiva Murugasampillay" userId="93c78b34b74b47d2" providerId="LiveId" clId="{DE7B7AC7-F0BD-4947-8026-C612E0B48384}" dt="2024-09-10T13:20:30.463" v="2990" actId="14100"/>
        <pc:sldMkLst>
          <pc:docMk/>
          <pc:sldMk cId="2257868596" sldId="306"/>
        </pc:sldMkLst>
        <pc:spChg chg="mod">
          <ac:chgData name="Shiva Murugasampillay" userId="93c78b34b74b47d2" providerId="LiveId" clId="{DE7B7AC7-F0BD-4947-8026-C612E0B48384}" dt="2024-09-10T10:57:24.031" v="1437" actId="27636"/>
          <ac:spMkLst>
            <pc:docMk/>
            <pc:sldMk cId="2257868596" sldId="306"/>
            <ac:spMk id="2" creationId="{DCFF102C-38FF-787B-17D1-774F4878B543}"/>
          </ac:spMkLst>
        </pc:spChg>
        <pc:picChg chg="add mod">
          <ac:chgData name="Shiva Murugasampillay" userId="93c78b34b74b47d2" providerId="LiveId" clId="{DE7B7AC7-F0BD-4947-8026-C612E0B48384}" dt="2024-09-10T13:20:30.463" v="2990" actId="14100"/>
          <ac:picMkLst>
            <pc:docMk/>
            <pc:sldMk cId="2257868596" sldId="306"/>
            <ac:picMk id="5" creationId="{42E206C3-756B-4614-22C4-2C0458BBAAF6}"/>
          </ac:picMkLst>
        </pc:picChg>
      </pc:sldChg>
      <pc:sldChg chg="new del">
        <pc:chgData name="Shiva Murugasampillay" userId="93c78b34b74b47d2" providerId="LiveId" clId="{DE7B7AC7-F0BD-4947-8026-C612E0B48384}" dt="2024-09-10T12:22:08.621" v="2732" actId="47"/>
        <pc:sldMkLst>
          <pc:docMk/>
          <pc:sldMk cId="3736603611" sldId="307"/>
        </pc:sldMkLst>
      </pc:sldChg>
      <pc:sldChg chg="new del">
        <pc:chgData name="Shiva Murugasampillay" userId="93c78b34b74b47d2" providerId="LiveId" clId="{DE7B7AC7-F0BD-4947-8026-C612E0B48384}" dt="2024-09-10T13:15:27.656" v="2966" actId="47"/>
        <pc:sldMkLst>
          <pc:docMk/>
          <pc:sldMk cId="1085500327" sldId="308"/>
        </pc:sldMkLst>
      </pc:sldChg>
      <pc:sldChg chg="addSp modSp new mod">
        <pc:chgData name="Shiva Murugasampillay" userId="93c78b34b74b47d2" providerId="LiveId" clId="{DE7B7AC7-F0BD-4947-8026-C612E0B48384}" dt="2024-09-10T11:26:09.609" v="2145" actId="20577"/>
        <pc:sldMkLst>
          <pc:docMk/>
          <pc:sldMk cId="670424760" sldId="309"/>
        </pc:sldMkLst>
        <pc:spChg chg="mod">
          <ac:chgData name="Shiva Murugasampillay" userId="93c78b34b74b47d2" providerId="LiveId" clId="{DE7B7AC7-F0BD-4947-8026-C612E0B48384}" dt="2024-09-10T11:26:09.609" v="2145" actId="20577"/>
          <ac:spMkLst>
            <pc:docMk/>
            <pc:sldMk cId="670424760" sldId="309"/>
            <ac:spMk id="2" creationId="{2BF14960-3396-6AC5-B1AF-51DE68E594C7}"/>
          </ac:spMkLst>
        </pc:spChg>
        <pc:picChg chg="add mod">
          <ac:chgData name="Shiva Murugasampillay" userId="93c78b34b74b47d2" providerId="LiveId" clId="{DE7B7AC7-F0BD-4947-8026-C612E0B48384}" dt="2024-09-10T10:59:17.941" v="1444" actId="1076"/>
          <ac:picMkLst>
            <pc:docMk/>
            <pc:sldMk cId="670424760" sldId="309"/>
            <ac:picMk id="4" creationId="{9807EF71-748F-28D7-6C58-AE78A3E1E889}"/>
          </ac:picMkLst>
        </pc:picChg>
      </pc:sldChg>
      <pc:sldChg chg="new del">
        <pc:chgData name="Shiva Murugasampillay" userId="93c78b34b74b47d2" providerId="LiveId" clId="{DE7B7AC7-F0BD-4947-8026-C612E0B48384}" dt="2024-09-10T13:02:10.946" v="2961" actId="47"/>
        <pc:sldMkLst>
          <pc:docMk/>
          <pc:sldMk cId="100711561" sldId="310"/>
        </pc:sldMkLst>
      </pc:sldChg>
      <pc:sldChg chg="add">
        <pc:chgData name="Shiva Murugasampillay" userId="93c78b34b74b47d2" providerId="LiveId" clId="{DE7B7AC7-F0BD-4947-8026-C612E0B48384}" dt="2024-09-10T11:07:09.155" v="1527"/>
        <pc:sldMkLst>
          <pc:docMk/>
          <pc:sldMk cId="3409706468" sldId="329"/>
        </pc:sldMkLst>
      </pc:sldChg>
      <pc:sldChg chg="add">
        <pc:chgData name="Shiva Murugasampillay" userId="93c78b34b74b47d2" providerId="LiveId" clId="{DE7B7AC7-F0BD-4947-8026-C612E0B48384}" dt="2024-09-10T11:05:19.980" v="1505"/>
        <pc:sldMkLst>
          <pc:docMk/>
          <pc:sldMk cId="3042943386" sldId="330"/>
        </pc:sldMkLst>
      </pc:sldChg>
      <pc:sldChg chg="modSp new del mod">
        <pc:chgData name="Shiva Murugasampillay" userId="93c78b34b74b47d2" providerId="LiveId" clId="{DE7B7AC7-F0BD-4947-8026-C612E0B48384}" dt="2024-09-10T11:07:31.826" v="1528" actId="47"/>
        <pc:sldMkLst>
          <pc:docMk/>
          <pc:sldMk cId="1257569197" sldId="331"/>
        </pc:sldMkLst>
        <pc:spChg chg="mod">
          <ac:chgData name="Shiva Murugasampillay" userId="93c78b34b74b47d2" providerId="LiveId" clId="{DE7B7AC7-F0BD-4947-8026-C612E0B48384}" dt="2024-09-10T11:06:31.471" v="1526" actId="6549"/>
          <ac:spMkLst>
            <pc:docMk/>
            <pc:sldMk cId="1257569197" sldId="331"/>
            <ac:spMk id="2" creationId="{D61343C8-3C5F-BF5E-F62D-3C91E7921409}"/>
          </ac:spMkLst>
        </pc:spChg>
      </pc:sldChg>
      <pc:sldChg chg="new del">
        <pc:chgData name="Shiva Murugasampillay" userId="93c78b34b74b47d2" providerId="LiveId" clId="{DE7B7AC7-F0BD-4947-8026-C612E0B48384}" dt="2024-09-10T11:09:18.079" v="1551" actId="680"/>
        <pc:sldMkLst>
          <pc:docMk/>
          <pc:sldMk cId="2674808576" sldId="331"/>
        </pc:sldMkLst>
      </pc:sldChg>
      <pc:sldChg chg="new del">
        <pc:chgData name="Shiva Murugasampillay" userId="93c78b34b74b47d2" providerId="LiveId" clId="{DE7B7AC7-F0BD-4947-8026-C612E0B48384}" dt="2024-09-10T11:10:02.161" v="1554" actId="47"/>
        <pc:sldMkLst>
          <pc:docMk/>
          <pc:sldMk cId="3200351898" sldId="331"/>
        </pc:sldMkLst>
      </pc:sldChg>
      <pc:sldChg chg="addSp delSp modSp new mod">
        <pc:chgData name="Shiva Murugasampillay" userId="93c78b34b74b47d2" providerId="LiveId" clId="{DE7B7AC7-F0BD-4947-8026-C612E0B48384}" dt="2024-09-10T13:21:53.030" v="3001" actId="207"/>
        <pc:sldMkLst>
          <pc:docMk/>
          <pc:sldMk cId="471251867" sldId="332"/>
        </pc:sldMkLst>
        <pc:spChg chg="mod">
          <ac:chgData name="Shiva Murugasampillay" userId="93c78b34b74b47d2" providerId="LiveId" clId="{DE7B7AC7-F0BD-4947-8026-C612E0B48384}" dt="2024-09-10T11:19:11.137" v="2063" actId="20577"/>
          <ac:spMkLst>
            <pc:docMk/>
            <pc:sldMk cId="471251867" sldId="332"/>
            <ac:spMk id="2" creationId="{060A1F32-1905-A41F-2CCD-BBE3E3490B8A}"/>
          </ac:spMkLst>
        </pc:spChg>
        <pc:spChg chg="mod">
          <ac:chgData name="Shiva Murugasampillay" userId="93c78b34b74b47d2" providerId="LiveId" clId="{DE7B7AC7-F0BD-4947-8026-C612E0B48384}" dt="2024-09-10T13:21:53.030" v="3001" actId="207"/>
          <ac:spMkLst>
            <pc:docMk/>
            <pc:sldMk cId="471251867" sldId="332"/>
            <ac:spMk id="3" creationId="{57B8E25E-2E78-9AC2-0F62-A6BF61FBC22A}"/>
          </ac:spMkLst>
        </pc:spChg>
        <pc:spChg chg="del">
          <ac:chgData name="Shiva Murugasampillay" userId="93c78b34b74b47d2" providerId="LiveId" clId="{DE7B7AC7-F0BD-4947-8026-C612E0B48384}" dt="2024-09-10T11:10:11.552" v="1555"/>
          <ac:spMkLst>
            <pc:docMk/>
            <pc:sldMk cId="471251867" sldId="332"/>
            <ac:spMk id="4" creationId="{9B2A0A82-FD37-A910-CD95-15635CD4380B}"/>
          </ac:spMkLst>
        </pc:spChg>
        <pc:picChg chg="add mod">
          <ac:chgData name="Shiva Murugasampillay" userId="93c78b34b74b47d2" providerId="LiveId" clId="{DE7B7AC7-F0BD-4947-8026-C612E0B48384}" dt="2024-09-10T12:22:49.964" v="2735" actId="14100"/>
          <ac:picMkLst>
            <pc:docMk/>
            <pc:sldMk cId="471251867" sldId="332"/>
            <ac:picMk id="5" creationId="{C1B6061F-C160-FB28-AD0A-02647526EDE2}"/>
          </ac:picMkLst>
        </pc:picChg>
        <pc:picChg chg="add mod">
          <ac:chgData name="Shiva Murugasampillay" userId="93c78b34b74b47d2" providerId="LiveId" clId="{DE7B7AC7-F0BD-4947-8026-C612E0B48384}" dt="2024-09-10T13:21:40.779" v="3000" actId="14100"/>
          <ac:picMkLst>
            <pc:docMk/>
            <pc:sldMk cId="471251867" sldId="332"/>
            <ac:picMk id="6" creationId="{06C19FFA-BA20-2DB1-C9E9-1A50EFAFC071}"/>
          </ac:picMkLst>
        </pc:picChg>
      </pc:sldChg>
      <pc:sldMasterChg chg="delSldLayout">
        <pc:chgData name="Shiva Murugasampillay" userId="93c78b34b74b47d2" providerId="LiveId" clId="{DE7B7AC7-F0BD-4947-8026-C612E0B48384}" dt="2024-09-10T10:26:02.126" v="343" actId="2696"/>
        <pc:sldMasterMkLst>
          <pc:docMk/>
          <pc:sldMasterMk cId="2642268431" sldId="2147483648"/>
        </pc:sldMasterMkLst>
        <pc:sldLayoutChg chg="del">
          <pc:chgData name="Shiva Murugasampillay" userId="93c78b34b74b47d2" providerId="LiveId" clId="{DE7B7AC7-F0BD-4947-8026-C612E0B48384}" dt="2024-09-10T10:26:02.126" v="343" actId="2696"/>
          <pc:sldLayoutMkLst>
            <pc:docMk/>
            <pc:sldMasterMk cId="2642268431" sldId="2147483648"/>
            <pc:sldLayoutMk cId="2645211024"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E8FCE0-2247-4015-BCFB-129CA5EC800B}" type="datetimeFigureOut">
              <a:rPr lang="en-GB" smtClean="0"/>
              <a:t>13/11/2024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43BB6E-F231-4443-96B0-1C51DCD97114}" type="slidenum">
              <a:rPr lang="en-GB" smtClean="0"/>
              <a:t>‹N°›</a:t>
            </a:fld>
            <a:endParaRPr lang="en-GB"/>
          </a:p>
        </p:txBody>
      </p:sp>
    </p:spTree>
    <p:extLst>
      <p:ext uri="{BB962C8B-B14F-4D97-AF65-F5344CB8AC3E}">
        <p14:creationId xmlns:p14="http://schemas.microsoft.com/office/powerpoint/2010/main" val="720165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D6F30-5E8A-A533-2A09-33119EEA2B0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C5AF57D1-64C0-357D-3075-9AB627BD21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F1FEB82B-C802-F6BE-AF79-CAB021946465}"/>
              </a:ext>
            </a:extLst>
          </p:cNvPr>
          <p:cNvSpPr>
            <a:spLocks noGrp="1"/>
          </p:cNvSpPr>
          <p:nvPr>
            <p:ph type="dt" sz="half" idx="10"/>
          </p:nvPr>
        </p:nvSpPr>
        <p:spPr/>
        <p:txBody>
          <a:bodyPr/>
          <a:lstStyle/>
          <a:p>
            <a:fld id="{0168114A-8945-4C76-B4F9-1D507FD568F0}" type="datetimeFigureOut">
              <a:rPr lang="en-GB" smtClean="0"/>
              <a:t>13/11/2024</a:t>
            </a:fld>
            <a:endParaRPr lang="en-GB"/>
          </a:p>
        </p:txBody>
      </p:sp>
      <p:sp>
        <p:nvSpPr>
          <p:cNvPr id="5" name="Footer Placeholder 4">
            <a:extLst>
              <a:ext uri="{FF2B5EF4-FFF2-40B4-BE49-F238E27FC236}">
                <a16:creationId xmlns:a16="http://schemas.microsoft.com/office/drawing/2014/main" id="{4E68E98F-247E-46C6-C425-A8A9B16134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4AB57C-0480-5DD9-5857-051562B64A0C}"/>
              </a:ext>
            </a:extLst>
          </p:cNvPr>
          <p:cNvSpPr>
            <a:spLocks noGrp="1"/>
          </p:cNvSpPr>
          <p:nvPr>
            <p:ph type="sldNum" sz="quarter" idx="12"/>
          </p:nvPr>
        </p:nvSpPr>
        <p:spPr/>
        <p:txBody>
          <a:bodyPr/>
          <a:lstStyle/>
          <a:p>
            <a:fld id="{CDE454F8-83A5-4427-8B07-94612CE875A9}" type="slidenum">
              <a:rPr lang="en-GB" smtClean="0"/>
              <a:t>‹N°›</a:t>
            </a:fld>
            <a:endParaRPr lang="en-GB"/>
          </a:p>
        </p:txBody>
      </p:sp>
    </p:spTree>
    <p:extLst>
      <p:ext uri="{BB962C8B-B14F-4D97-AF65-F5344CB8AC3E}">
        <p14:creationId xmlns:p14="http://schemas.microsoft.com/office/powerpoint/2010/main" val="49192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6F76F-869A-CA79-CDE4-FD7DEED2D504}"/>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7C473E37-8A3C-51DF-0E86-15F0904BFCB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605C11E-BBFE-5690-22F5-64C144875928}"/>
              </a:ext>
            </a:extLst>
          </p:cNvPr>
          <p:cNvSpPr>
            <a:spLocks noGrp="1"/>
          </p:cNvSpPr>
          <p:nvPr>
            <p:ph type="dt" sz="half" idx="10"/>
          </p:nvPr>
        </p:nvSpPr>
        <p:spPr/>
        <p:txBody>
          <a:bodyPr/>
          <a:lstStyle/>
          <a:p>
            <a:fld id="{0168114A-8945-4C76-B4F9-1D507FD568F0}" type="datetimeFigureOut">
              <a:rPr lang="en-GB" smtClean="0"/>
              <a:t>13/11/2024</a:t>
            </a:fld>
            <a:endParaRPr lang="en-GB"/>
          </a:p>
        </p:txBody>
      </p:sp>
      <p:sp>
        <p:nvSpPr>
          <p:cNvPr id="5" name="Footer Placeholder 4">
            <a:extLst>
              <a:ext uri="{FF2B5EF4-FFF2-40B4-BE49-F238E27FC236}">
                <a16:creationId xmlns:a16="http://schemas.microsoft.com/office/drawing/2014/main" id="{6ABB8388-0B15-51DC-834F-F8EAC0FCAB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431F6A-C788-A133-7FDA-1CCE230AE397}"/>
              </a:ext>
            </a:extLst>
          </p:cNvPr>
          <p:cNvSpPr>
            <a:spLocks noGrp="1"/>
          </p:cNvSpPr>
          <p:nvPr>
            <p:ph type="sldNum" sz="quarter" idx="12"/>
          </p:nvPr>
        </p:nvSpPr>
        <p:spPr/>
        <p:txBody>
          <a:bodyPr/>
          <a:lstStyle/>
          <a:p>
            <a:fld id="{CDE454F8-83A5-4427-8B07-94612CE875A9}" type="slidenum">
              <a:rPr lang="en-GB" smtClean="0"/>
              <a:t>‹N°›</a:t>
            </a:fld>
            <a:endParaRPr lang="en-GB"/>
          </a:p>
        </p:txBody>
      </p:sp>
    </p:spTree>
    <p:extLst>
      <p:ext uri="{BB962C8B-B14F-4D97-AF65-F5344CB8AC3E}">
        <p14:creationId xmlns:p14="http://schemas.microsoft.com/office/powerpoint/2010/main" val="2365313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DC24B6-3F0D-4B32-2732-142B52CDD59C}"/>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F83CD354-8BA3-1E11-A59A-F7A66DBE733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F1FC376-08CB-0501-E5E7-8D075BB11E18}"/>
              </a:ext>
            </a:extLst>
          </p:cNvPr>
          <p:cNvSpPr>
            <a:spLocks noGrp="1"/>
          </p:cNvSpPr>
          <p:nvPr>
            <p:ph type="dt" sz="half" idx="10"/>
          </p:nvPr>
        </p:nvSpPr>
        <p:spPr/>
        <p:txBody>
          <a:bodyPr/>
          <a:lstStyle/>
          <a:p>
            <a:fld id="{0168114A-8945-4C76-B4F9-1D507FD568F0}" type="datetimeFigureOut">
              <a:rPr lang="en-GB" smtClean="0"/>
              <a:t>13/11/2024</a:t>
            </a:fld>
            <a:endParaRPr lang="en-GB"/>
          </a:p>
        </p:txBody>
      </p:sp>
      <p:sp>
        <p:nvSpPr>
          <p:cNvPr id="5" name="Footer Placeholder 4">
            <a:extLst>
              <a:ext uri="{FF2B5EF4-FFF2-40B4-BE49-F238E27FC236}">
                <a16:creationId xmlns:a16="http://schemas.microsoft.com/office/drawing/2014/main" id="{E2B04D2C-3C21-EE09-8A38-3D8DAFC41F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08AAC9-7A63-2363-616E-B4C6D1F23F59}"/>
              </a:ext>
            </a:extLst>
          </p:cNvPr>
          <p:cNvSpPr>
            <a:spLocks noGrp="1"/>
          </p:cNvSpPr>
          <p:nvPr>
            <p:ph type="sldNum" sz="quarter" idx="12"/>
          </p:nvPr>
        </p:nvSpPr>
        <p:spPr/>
        <p:txBody>
          <a:bodyPr/>
          <a:lstStyle/>
          <a:p>
            <a:fld id="{CDE454F8-83A5-4427-8B07-94612CE875A9}" type="slidenum">
              <a:rPr lang="en-GB" smtClean="0"/>
              <a:t>‹N°›</a:t>
            </a:fld>
            <a:endParaRPr lang="en-GB"/>
          </a:p>
        </p:txBody>
      </p:sp>
    </p:spTree>
    <p:extLst>
      <p:ext uri="{BB962C8B-B14F-4D97-AF65-F5344CB8AC3E}">
        <p14:creationId xmlns:p14="http://schemas.microsoft.com/office/powerpoint/2010/main" val="2930200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A30C8-C1EF-26D6-966E-A86C59B9E92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8DEBB72-CD54-3C21-B0DD-DF936E96CCF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B4C8300-27FB-F691-2DA7-9684DA904501}"/>
              </a:ext>
            </a:extLst>
          </p:cNvPr>
          <p:cNvSpPr>
            <a:spLocks noGrp="1"/>
          </p:cNvSpPr>
          <p:nvPr>
            <p:ph type="dt" sz="half" idx="10"/>
          </p:nvPr>
        </p:nvSpPr>
        <p:spPr/>
        <p:txBody>
          <a:bodyPr/>
          <a:lstStyle/>
          <a:p>
            <a:fld id="{0168114A-8945-4C76-B4F9-1D507FD568F0}" type="datetimeFigureOut">
              <a:rPr lang="en-GB" smtClean="0"/>
              <a:t>13/11/2024</a:t>
            </a:fld>
            <a:endParaRPr lang="en-GB"/>
          </a:p>
        </p:txBody>
      </p:sp>
      <p:sp>
        <p:nvSpPr>
          <p:cNvPr id="5" name="Footer Placeholder 4">
            <a:extLst>
              <a:ext uri="{FF2B5EF4-FFF2-40B4-BE49-F238E27FC236}">
                <a16:creationId xmlns:a16="http://schemas.microsoft.com/office/drawing/2014/main" id="{0881594D-F139-55C4-DCB5-7B7A96C450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2736FB-D69C-C2DE-8447-C2061707F695}"/>
              </a:ext>
            </a:extLst>
          </p:cNvPr>
          <p:cNvSpPr>
            <a:spLocks noGrp="1"/>
          </p:cNvSpPr>
          <p:nvPr>
            <p:ph type="sldNum" sz="quarter" idx="12"/>
          </p:nvPr>
        </p:nvSpPr>
        <p:spPr/>
        <p:txBody>
          <a:bodyPr/>
          <a:lstStyle/>
          <a:p>
            <a:fld id="{CDE454F8-83A5-4427-8B07-94612CE875A9}" type="slidenum">
              <a:rPr lang="en-GB" smtClean="0"/>
              <a:t>‹N°›</a:t>
            </a:fld>
            <a:endParaRPr lang="en-GB"/>
          </a:p>
        </p:txBody>
      </p:sp>
    </p:spTree>
    <p:extLst>
      <p:ext uri="{BB962C8B-B14F-4D97-AF65-F5344CB8AC3E}">
        <p14:creationId xmlns:p14="http://schemas.microsoft.com/office/powerpoint/2010/main" val="894778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C752E-17D4-13BA-237E-6B5E0A47DCC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5A56BE3D-D44C-0FFC-3E96-D73467E9589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0553008-140A-C435-3F13-C128942CF00D}"/>
              </a:ext>
            </a:extLst>
          </p:cNvPr>
          <p:cNvSpPr>
            <a:spLocks noGrp="1"/>
          </p:cNvSpPr>
          <p:nvPr>
            <p:ph type="dt" sz="half" idx="10"/>
          </p:nvPr>
        </p:nvSpPr>
        <p:spPr/>
        <p:txBody>
          <a:bodyPr/>
          <a:lstStyle/>
          <a:p>
            <a:fld id="{0168114A-8945-4C76-B4F9-1D507FD568F0}" type="datetimeFigureOut">
              <a:rPr lang="en-GB" smtClean="0"/>
              <a:t>13/11/2024</a:t>
            </a:fld>
            <a:endParaRPr lang="en-GB"/>
          </a:p>
        </p:txBody>
      </p:sp>
      <p:sp>
        <p:nvSpPr>
          <p:cNvPr id="5" name="Footer Placeholder 4">
            <a:extLst>
              <a:ext uri="{FF2B5EF4-FFF2-40B4-BE49-F238E27FC236}">
                <a16:creationId xmlns:a16="http://schemas.microsoft.com/office/drawing/2014/main" id="{2FB4245A-FD31-C5F4-860B-755C643F8D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E73575-7389-C89C-760F-6E6AE12FA309}"/>
              </a:ext>
            </a:extLst>
          </p:cNvPr>
          <p:cNvSpPr>
            <a:spLocks noGrp="1"/>
          </p:cNvSpPr>
          <p:nvPr>
            <p:ph type="sldNum" sz="quarter" idx="12"/>
          </p:nvPr>
        </p:nvSpPr>
        <p:spPr/>
        <p:txBody>
          <a:bodyPr/>
          <a:lstStyle/>
          <a:p>
            <a:fld id="{CDE454F8-83A5-4427-8B07-94612CE875A9}" type="slidenum">
              <a:rPr lang="en-GB" smtClean="0"/>
              <a:t>‹N°›</a:t>
            </a:fld>
            <a:endParaRPr lang="en-GB"/>
          </a:p>
        </p:txBody>
      </p:sp>
    </p:spTree>
    <p:extLst>
      <p:ext uri="{BB962C8B-B14F-4D97-AF65-F5344CB8AC3E}">
        <p14:creationId xmlns:p14="http://schemas.microsoft.com/office/powerpoint/2010/main" val="717304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290AA-2910-52EF-9C05-854A5CDB0E9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C41FBB9-F150-64F2-C864-F02D8CF0314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4CA2873A-5AC3-DB0B-DEAE-C67EE8E1FF9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170D96B8-9522-DA19-A259-E1D67D12E39A}"/>
              </a:ext>
            </a:extLst>
          </p:cNvPr>
          <p:cNvSpPr>
            <a:spLocks noGrp="1"/>
          </p:cNvSpPr>
          <p:nvPr>
            <p:ph type="dt" sz="half" idx="10"/>
          </p:nvPr>
        </p:nvSpPr>
        <p:spPr/>
        <p:txBody>
          <a:bodyPr/>
          <a:lstStyle/>
          <a:p>
            <a:fld id="{0168114A-8945-4C76-B4F9-1D507FD568F0}" type="datetimeFigureOut">
              <a:rPr lang="en-GB" smtClean="0"/>
              <a:t>13/11/2024</a:t>
            </a:fld>
            <a:endParaRPr lang="en-GB"/>
          </a:p>
        </p:txBody>
      </p:sp>
      <p:sp>
        <p:nvSpPr>
          <p:cNvPr id="6" name="Footer Placeholder 5">
            <a:extLst>
              <a:ext uri="{FF2B5EF4-FFF2-40B4-BE49-F238E27FC236}">
                <a16:creationId xmlns:a16="http://schemas.microsoft.com/office/drawing/2014/main" id="{2FDC8FB6-4135-A67B-196E-6A2923E9DA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9DE87C-F8C1-1019-6B6B-5DF441EDFE43}"/>
              </a:ext>
            </a:extLst>
          </p:cNvPr>
          <p:cNvSpPr>
            <a:spLocks noGrp="1"/>
          </p:cNvSpPr>
          <p:nvPr>
            <p:ph type="sldNum" sz="quarter" idx="12"/>
          </p:nvPr>
        </p:nvSpPr>
        <p:spPr/>
        <p:txBody>
          <a:bodyPr/>
          <a:lstStyle/>
          <a:p>
            <a:fld id="{CDE454F8-83A5-4427-8B07-94612CE875A9}" type="slidenum">
              <a:rPr lang="en-GB" smtClean="0"/>
              <a:t>‹N°›</a:t>
            </a:fld>
            <a:endParaRPr lang="en-GB"/>
          </a:p>
        </p:txBody>
      </p:sp>
    </p:spTree>
    <p:extLst>
      <p:ext uri="{BB962C8B-B14F-4D97-AF65-F5344CB8AC3E}">
        <p14:creationId xmlns:p14="http://schemas.microsoft.com/office/powerpoint/2010/main" val="2514668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8B9C1-36DB-CF88-0C04-FEBD3693BFB6}"/>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A927E992-2F21-7A9E-A626-2D291A89E5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ACC83F4-3006-C039-238C-767D9E7A662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8A7F7AAC-0F41-27E9-B184-BF5FFD8F28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ACD0C29-B721-F0BB-DDC5-BF869CFD9C4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23139B11-825B-3012-BD35-F0DE0CB08B2D}"/>
              </a:ext>
            </a:extLst>
          </p:cNvPr>
          <p:cNvSpPr>
            <a:spLocks noGrp="1"/>
          </p:cNvSpPr>
          <p:nvPr>
            <p:ph type="dt" sz="half" idx="10"/>
          </p:nvPr>
        </p:nvSpPr>
        <p:spPr/>
        <p:txBody>
          <a:bodyPr/>
          <a:lstStyle/>
          <a:p>
            <a:fld id="{0168114A-8945-4C76-B4F9-1D507FD568F0}" type="datetimeFigureOut">
              <a:rPr lang="en-GB" smtClean="0"/>
              <a:t>13/11/2024</a:t>
            </a:fld>
            <a:endParaRPr lang="en-GB"/>
          </a:p>
        </p:txBody>
      </p:sp>
      <p:sp>
        <p:nvSpPr>
          <p:cNvPr id="8" name="Footer Placeholder 7">
            <a:extLst>
              <a:ext uri="{FF2B5EF4-FFF2-40B4-BE49-F238E27FC236}">
                <a16:creationId xmlns:a16="http://schemas.microsoft.com/office/drawing/2014/main" id="{5A1213BE-8511-506C-3D45-9BF99023BA1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DE5FE82-A92F-A9F4-0D0D-F8A4DE90DFC6}"/>
              </a:ext>
            </a:extLst>
          </p:cNvPr>
          <p:cNvSpPr>
            <a:spLocks noGrp="1"/>
          </p:cNvSpPr>
          <p:nvPr>
            <p:ph type="sldNum" sz="quarter" idx="12"/>
          </p:nvPr>
        </p:nvSpPr>
        <p:spPr/>
        <p:txBody>
          <a:bodyPr/>
          <a:lstStyle/>
          <a:p>
            <a:fld id="{CDE454F8-83A5-4427-8B07-94612CE875A9}" type="slidenum">
              <a:rPr lang="en-GB" smtClean="0"/>
              <a:t>‹N°›</a:t>
            </a:fld>
            <a:endParaRPr lang="en-GB"/>
          </a:p>
        </p:txBody>
      </p:sp>
    </p:spTree>
    <p:extLst>
      <p:ext uri="{BB962C8B-B14F-4D97-AF65-F5344CB8AC3E}">
        <p14:creationId xmlns:p14="http://schemas.microsoft.com/office/powerpoint/2010/main" val="2338425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C2554-B0B7-89FC-C53D-C9A0C915A120}"/>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69A0590D-53DC-3832-841E-8ED76638EA21}"/>
              </a:ext>
            </a:extLst>
          </p:cNvPr>
          <p:cNvSpPr>
            <a:spLocks noGrp="1"/>
          </p:cNvSpPr>
          <p:nvPr>
            <p:ph type="dt" sz="half" idx="10"/>
          </p:nvPr>
        </p:nvSpPr>
        <p:spPr/>
        <p:txBody>
          <a:bodyPr/>
          <a:lstStyle/>
          <a:p>
            <a:fld id="{0168114A-8945-4C76-B4F9-1D507FD568F0}" type="datetimeFigureOut">
              <a:rPr lang="en-GB" smtClean="0"/>
              <a:t>13/11/2024</a:t>
            </a:fld>
            <a:endParaRPr lang="en-GB"/>
          </a:p>
        </p:txBody>
      </p:sp>
      <p:sp>
        <p:nvSpPr>
          <p:cNvPr id="4" name="Footer Placeholder 3">
            <a:extLst>
              <a:ext uri="{FF2B5EF4-FFF2-40B4-BE49-F238E27FC236}">
                <a16:creationId xmlns:a16="http://schemas.microsoft.com/office/drawing/2014/main" id="{F406A49B-8C7B-0EF3-7642-31DC6280EE4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93390C2-3B00-2A95-9813-29DE554D7D58}"/>
              </a:ext>
            </a:extLst>
          </p:cNvPr>
          <p:cNvSpPr>
            <a:spLocks noGrp="1"/>
          </p:cNvSpPr>
          <p:nvPr>
            <p:ph type="sldNum" sz="quarter" idx="12"/>
          </p:nvPr>
        </p:nvSpPr>
        <p:spPr/>
        <p:txBody>
          <a:bodyPr/>
          <a:lstStyle/>
          <a:p>
            <a:fld id="{CDE454F8-83A5-4427-8B07-94612CE875A9}" type="slidenum">
              <a:rPr lang="en-GB" smtClean="0"/>
              <a:t>‹N°›</a:t>
            </a:fld>
            <a:endParaRPr lang="en-GB"/>
          </a:p>
        </p:txBody>
      </p:sp>
    </p:spTree>
    <p:extLst>
      <p:ext uri="{BB962C8B-B14F-4D97-AF65-F5344CB8AC3E}">
        <p14:creationId xmlns:p14="http://schemas.microsoft.com/office/powerpoint/2010/main" val="4005813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DBC6B9-3200-247B-6E20-1F9EE5386337}"/>
              </a:ext>
            </a:extLst>
          </p:cNvPr>
          <p:cNvSpPr>
            <a:spLocks noGrp="1"/>
          </p:cNvSpPr>
          <p:nvPr>
            <p:ph type="dt" sz="half" idx="10"/>
          </p:nvPr>
        </p:nvSpPr>
        <p:spPr/>
        <p:txBody>
          <a:bodyPr/>
          <a:lstStyle/>
          <a:p>
            <a:fld id="{0168114A-8945-4C76-B4F9-1D507FD568F0}" type="datetimeFigureOut">
              <a:rPr lang="en-GB" smtClean="0"/>
              <a:t>13/11/2024</a:t>
            </a:fld>
            <a:endParaRPr lang="en-GB"/>
          </a:p>
        </p:txBody>
      </p:sp>
      <p:sp>
        <p:nvSpPr>
          <p:cNvPr id="3" name="Footer Placeholder 2">
            <a:extLst>
              <a:ext uri="{FF2B5EF4-FFF2-40B4-BE49-F238E27FC236}">
                <a16:creationId xmlns:a16="http://schemas.microsoft.com/office/drawing/2014/main" id="{A7267DB9-8CAE-C67E-7C67-7351C785128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6711B78-C7E6-2153-2210-BF1C3E5BAB2E}"/>
              </a:ext>
            </a:extLst>
          </p:cNvPr>
          <p:cNvSpPr>
            <a:spLocks noGrp="1"/>
          </p:cNvSpPr>
          <p:nvPr>
            <p:ph type="sldNum" sz="quarter" idx="12"/>
          </p:nvPr>
        </p:nvSpPr>
        <p:spPr/>
        <p:txBody>
          <a:bodyPr/>
          <a:lstStyle/>
          <a:p>
            <a:fld id="{CDE454F8-83A5-4427-8B07-94612CE875A9}" type="slidenum">
              <a:rPr lang="en-GB" smtClean="0"/>
              <a:t>‹N°›</a:t>
            </a:fld>
            <a:endParaRPr lang="en-GB"/>
          </a:p>
        </p:txBody>
      </p:sp>
    </p:spTree>
    <p:extLst>
      <p:ext uri="{BB962C8B-B14F-4D97-AF65-F5344CB8AC3E}">
        <p14:creationId xmlns:p14="http://schemas.microsoft.com/office/powerpoint/2010/main" val="443962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5138F-3448-B8CB-E3F4-99459B3A5AE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9ACEE288-74C1-26FE-B222-DF4CE33FCE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9764214-6DEA-C368-DB51-9147C26052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1FAE732-171E-A977-1F31-71C0A7AED0B8}"/>
              </a:ext>
            </a:extLst>
          </p:cNvPr>
          <p:cNvSpPr>
            <a:spLocks noGrp="1"/>
          </p:cNvSpPr>
          <p:nvPr>
            <p:ph type="dt" sz="half" idx="10"/>
          </p:nvPr>
        </p:nvSpPr>
        <p:spPr/>
        <p:txBody>
          <a:bodyPr/>
          <a:lstStyle/>
          <a:p>
            <a:fld id="{0168114A-8945-4C76-B4F9-1D507FD568F0}" type="datetimeFigureOut">
              <a:rPr lang="en-GB" smtClean="0"/>
              <a:t>13/11/2024</a:t>
            </a:fld>
            <a:endParaRPr lang="en-GB"/>
          </a:p>
        </p:txBody>
      </p:sp>
      <p:sp>
        <p:nvSpPr>
          <p:cNvPr id="6" name="Footer Placeholder 5">
            <a:extLst>
              <a:ext uri="{FF2B5EF4-FFF2-40B4-BE49-F238E27FC236}">
                <a16:creationId xmlns:a16="http://schemas.microsoft.com/office/drawing/2014/main" id="{4943E2E7-4B10-23B3-9B5A-8D93D5B647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096B4C-54E7-ECE5-B097-F3AE0FCA4C6A}"/>
              </a:ext>
            </a:extLst>
          </p:cNvPr>
          <p:cNvSpPr>
            <a:spLocks noGrp="1"/>
          </p:cNvSpPr>
          <p:nvPr>
            <p:ph type="sldNum" sz="quarter" idx="12"/>
          </p:nvPr>
        </p:nvSpPr>
        <p:spPr/>
        <p:txBody>
          <a:bodyPr/>
          <a:lstStyle/>
          <a:p>
            <a:fld id="{CDE454F8-83A5-4427-8B07-94612CE875A9}" type="slidenum">
              <a:rPr lang="en-GB" smtClean="0"/>
              <a:t>‹N°›</a:t>
            </a:fld>
            <a:endParaRPr lang="en-GB"/>
          </a:p>
        </p:txBody>
      </p:sp>
    </p:spTree>
    <p:extLst>
      <p:ext uri="{BB962C8B-B14F-4D97-AF65-F5344CB8AC3E}">
        <p14:creationId xmlns:p14="http://schemas.microsoft.com/office/powerpoint/2010/main" val="2055770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599F2-C278-0467-09A9-5064E3D6E33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B28E6482-5CD8-4178-910E-57A9F65710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D3895FE-FCA9-7F2F-E73C-406BB18037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BCDC423-EF96-9EBB-5361-A1FCD2F9B6CC}"/>
              </a:ext>
            </a:extLst>
          </p:cNvPr>
          <p:cNvSpPr>
            <a:spLocks noGrp="1"/>
          </p:cNvSpPr>
          <p:nvPr>
            <p:ph type="dt" sz="half" idx="10"/>
          </p:nvPr>
        </p:nvSpPr>
        <p:spPr/>
        <p:txBody>
          <a:bodyPr/>
          <a:lstStyle/>
          <a:p>
            <a:fld id="{0168114A-8945-4C76-B4F9-1D507FD568F0}" type="datetimeFigureOut">
              <a:rPr lang="en-GB" smtClean="0"/>
              <a:t>13/11/2024</a:t>
            </a:fld>
            <a:endParaRPr lang="en-GB"/>
          </a:p>
        </p:txBody>
      </p:sp>
      <p:sp>
        <p:nvSpPr>
          <p:cNvPr id="6" name="Footer Placeholder 5">
            <a:extLst>
              <a:ext uri="{FF2B5EF4-FFF2-40B4-BE49-F238E27FC236}">
                <a16:creationId xmlns:a16="http://schemas.microsoft.com/office/drawing/2014/main" id="{3B1F0434-6242-50EF-AB5A-023DC4462BB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AF518C-F5B5-CED3-29C0-B2031405723F}"/>
              </a:ext>
            </a:extLst>
          </p:cNvPr>
          <p:cNvSpPr>
            <a:spLocks noGrp="1"/>
          </p:cNvSpPr>
          <p:nvPr>
            <p:ph type="sldNum" sz="quarter" idx="12"/>
          </p:nvPr>
        </p:nvSpPr>
        <p:spPr/>
        <p:txBody>
          <a:bodyPr/>
          <a:lstStyle/>
          <a:p>
            <a:fld id="{CDE454F8-83A5-4427-8B07-94612CE875A9}" type="slidenum">
              <a:rPr lang="en-GB" smtClean="0"/>
              <a:t>‹N°›</a:t>
            </a:fld>
            <a:endParaRPr lang="en-GB"/>
          </a:p>
        </p:txBody>
      </p:sp>
    </p:spTree>
    <p:extLst>
      <p:ext uri="{BB962C8B-B14F-4D97-AF65-F5344CB8AC3E}">
        <p14:creationId xmlns:p14="http://schemas.microsoft.com/office/powerpoint/2010/main" val="3421762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D6FA50-A7B6-4379-DAA9-683C345BDC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B5227DFC-2CC7-2903-4D5C-1F825FD0CE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DC5B24B-1902-940C-E2AD-036C14AA7F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168114A-8945-4C76-B4F9-1D507FD568F0}" type="datetimeFigureOut">
              <a:rPr lang="en-GB" smtClean="0"/>
              <a:t>13/11/2024</a:t>
            </a:fld>
            <a:endParaRPr lang="en-GB"/>
          </a:p>
        </p:txBody>
      </p:sp>
      <p:sp>
        <p:nvSpPr>
          <p:cNvPr id="5" name="Footer Placeholder 4">
            <a:extLst>
              <a:ext uri="{FF2B5EF4-FFF2-40B4-BE49-F238E27FC236}">
                <a16:creationId xmlns:a16="http://schemas.microsoft.com/office/drawing/2014/main" id="{447BD536-9136-273D-6BA6-F3BAAAE68F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842F568A-C438-985C-FC64-92063F844F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DE454F8-83A5-4427-8B07-94612CE875A9}" type="slidenum">
              <a:rPr lang="en-GB" smtClean="0"/>
              <a:t>‹N°›</a:t>
            </a:fld>
            <a:endParaRPr lang="en-GB"/>
          </a:p>
        </p:txBody>
      </p:sp>
    </p:spTree>
    <p:extLst>
      <p:ext uri="{BB962C8B-B14F-4D97-AF65-F5344CB8AC3E}">
        <p14:creationId xmlns:p14="http://schemas.microsoft.com/office/powerpoint/2010/main" val="2642268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2435F-812A-0737-6C06-722192CEE15F}"/>
              </a:ext>
            </a:extLst>
          </p:cNvPr>
          <p:cNvSpPr>
            <a:spLocks noGrp="1"/>
          </p:cNvSpPr>
          <p:nvPr>
            <p:ph type="ctrTitle"/>
          </p:nvPr>
        </p:nvSpPr>
        <p:spPr/>
        <p:txBody>
          <a:bodyPr>
            <a:normAutofit fontScale="90000"/>
          </a:bodyPr>
          <a:lstStyle/>
          <a:p>
            <a:r>
              <a:rPr lang="en-GB" dirty="0"/>
              <a:t>Equity and Health  </a:t>
            </a:r>
            <a:br>
              <a:rPr lang="en-GB" dirty="0"/>
            </a:br>
            <a:r>
              <a:rPr lang="en-GB" b="1" dirty="0"/>
              <a:t>Global Public Health Equity </a:t>
            </a:r>
            <a:r>
              <a:rPr lang="en-GB" dirty="0"/>
              <a:t>in </a:t>
            </a:r>
            <a:r>
              <a:rPr lang="en-GB" i="1" dirty="0"/>
              <a:t>Emergency Response </a:t>
            </a:r>
          </a:p>
        </p:txBody>
      </p:sp>
      <p:sp>
        <p:nvSpPr>
          <p:cNvPr id="3" name="Subtitle 2">
            <a:extLst>
              <a:ext uri="{FF2B5EF4-FFF2-40B4-BE49-F238E27FC236}">
                <a16:creationId xmlns:a16="http://schemas.microsoft.com/office/drawing/2014/main" id="{90549C13-8249-8870-94D2-62AB207B3314}"/>
              </a:ext>
            </a:extLst>
          </p:cNvPr>
          <p:cNvSpPr>
            <a:spLocks noGrp="1"/>
          </p:cNvSpPr>
          <p:nvPr>
            <p:ph type="subTitle" idx="1"/>
          </p:nvPr>
        </p:nvSpPr>
        <p:spPr>
          <a:xfrm>
            <a:off x="1524000" y="3429000"/>
            <a:ext cx="9144000" cy="2180968"/>
          </a:xfrm>
        </p:spPr>
        <p:txBody>
          <a:bodyPr/>
          <a:lstStyle/>
          <a:p>
            <a:r>
              <a:rPr lang="en-GB" b="1" dirty="0"/>
              <a:t>Essential Public and Emergency Health Workforce</a:t>
            </a:r>
          </a:p>
          <a:p>
            <a:r>
              <a:rPr lang="en-GB" dirty="0"/>
              <a:t>Primary Health Care and Health System Strengthening  </a:t>
            </a:r>
          </a:p>
        </p:txBody>
      </p:sp>
      <p:sp>
        <p:nvSpPr>
          <p:cNvPr id="4" name="Subtitle 2">
            <a:extLst>
              <a:ext uri="{FF2B5EF4-FFF2-40B4-BE49-F238E27FC236}">
                <a16:creationId xmlns:a16="http://schemas.microsoft.com/office/drawing/2014/main" id="{63256015-A162-F973-C9C1-7A28469B0F32}"/>
              </a:ext>
            </a:extLst>
          </p:cNvPr>
          <p:cNvSpPr txBox="1">
            <a:spLocks/>
          </p:cNvSpPr>
          <p:nvPr/>
        </p:nvSpPr>
        <p:spPr>
          <a:xfrm>
            <a:off x="1524000" y="4446740"/>
            <a:ext cx="9348592" cy="1244191"/>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i="1" dirty="0">
                <a:solidFill>
                  <a:srgbClr val="C00000"/>
                </a:solidFill>
              </a:rPr>
              <a:t>Mozambique-Democratic Republic of Congo-Brazil-South Africa</a:t>
            </a:r>
          </a:p>
          <a:p>
            <a:r>
              <a:rPr lang="en-GB" i="1" dirty="0">
                <a:solidFill>
                  <a:srgbClr val="C00000"/>
                </a:solidFill>
              </a:rPr>
              <a:t> </a:t>
            </a:r>
            <a:r>
              <a:rPr lang="en-GB" dirty="0"/>
              <a:t>China –UK-Italy- France-UK-USA-India-Russia</a:t>
            </a:r>
          </a:p>
          <a:p>
            <a:r>
              <a:rPr lang="en-GB" dirty="0"/>
              <a:t>Africa-CDC-</a:t>
            </a:r>
            <a:r>
              <a:rPr lang="en-GB" dirty="0" err="1"/>
              <a:t>IANPHI</a:t>
            </a:r>
            <a:r>
              <a:rPr lang="en-GB" dirty="0"/>
              <a:t>- WHO (</a:t>
            </a:r>
            <a:r>
              <a:rPr lang="en-GB" dirty="0" err="1"/>
              <a:t>PAHO&amp;AFRO</a:t>
            </a:r>
            <a:r>
              <a:rPr lang="en-GB" dirty="0"/>
              <a:t>)  </a:t>
            </a:r>
          </a:p>
        </p:txBody>
      </p:sp>
      <p:pic>
        <p:nvPicPr>
          <p:cNvPr id="5" name="Picture 10" descr="Home">
            <a:extLst>
              <a:ext uri="{FF2B5EF4-FFF2-40B4-BE49-F238E27FC236}">
                <a16:creationId xmlns:a16="http://schemas.microsoft.com/office/drawing/2014/main" id="{5BB2D2DF-02A7-20D0-E5B7-4E9C919232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832" y="88931"/>
            <a:ext cx="4412592" cy="11591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7B970D8-A3A7-62F0-26B8-138C846FE4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8975" y="88367"/>
            <a:ext cx="4065393" cy="1034684"/>
          </a:xfrm>
          <a:prstGeom prst="rect">
            <a:avLst/>
          </a:prstGeom>
          <a:noFill/>
          <a:ln>
            <a:noFill/>
          </a:ln>
        </p:spPr>
      </p:pic>
      <p:pic>
        <p:nvPicPr>
          <p:cNvPr id="2052" name="Picture 4" descr="Home | IANPHI">
            <a:extLst>
              <a:ext uri="{FF2B5EF4-FFF2-40B4-BE49-F238E27FC236}">
                <a16:creationId xmlns:a16="http://schemas.microsoft.com/office/drawing/2014/main" id="{8C844BD1-EC2A-E243-F003-E02ADE91B3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9134" y="5689001"/>
            <a:ext cx="3118980" cy="108006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iocruz Logo - GEDAF Finanças e Empreendedores">
            <a:extLst>
              <a:ext uri="{FF2B5EF4-FFF2-40B4-BE49-F238E27FC236}">
                <a16:creationId xmlns:a16="http://schemas.microsoft.com/office/drawing/2014/main" id="{364D4E89-5403-B09B-3FD3-F56CF59909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1268" y="4990428"/>
            <a:ext cx="19431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54C2D1D-F054-F5BB-86CC-3F9C1C6405D9}"/>
              </a:ext>
            </a:extLst>
          </p:cNvPr>
          <p:cNvPicPr>
            <a:picLocks noChangeAspect="1"/>
          </p:cNvPicPr>
          <p:nvPr/>
        </p:nvPicPr>
        <p:blipFill>
          <a:blip r:embed="rId6"/>
          <a:stretch>
            <a:fillRect/>
          </a:stretch>
        </p:blipFill>
        <p:spPr>
          <a:xfrm>
            <a:off x="197631" y="5401739"/>
            <a:ext cx="2491255" cy="1266586"/>
          </a:xfrm>
          <a:prstGeom prst="rect">
            <a:avLst/>
          </a:prstGeom>
        </p:spPr>
      </p:pic>
      <p:pic>
        <p:nvPicPr>
          <p:cNvPr id="8" name="Picture 7" descr="Zimbabwe Ministry of Health Logo.">
            <a:extLst>
              <a:ext uri="{FF2B5EF4-FFF2-40B4-BE49-F238E27FC236}">
                <a16:creationId xmlns:a16="http://schemas.microsoft.com/office/drawing/2014/main" id="{F09DBA3A-A4BB-65A3-3B56-79DE6DBF4F4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371553" y="2400919"/>
            <a:ext cx="1519819" cy="2144403"/>
          </a:xfrm>
          <a:prstGeom prst="rect">
            <a:avLst/>
          </a:prstGeom>
          <a:noFill/>
          <a:ln>
            <a:noFill/>
          </a:ln>
        </p:spPr>
      </p:pic>
    </p:spTree>
    <p:extLst>
      <p:ext uri="{BB962C8B-B14F-4D97-AF65-F5344CB8AC3E}">
        <p14:creationId xmlns:p14="http://schemas.microsoft.com/office/powerpoint/2010/main" val="311867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872F6-6DD6-F2EA-6C20-CB92C3320A83}"/>
              </a:ext>
            </a:extLst>
          </p:cNvPr>
          <p:cNvSpPr>
            <a:spLocks noGrp="1"/>
          </p:cNvSpPr>
          <p:nvPr>
            <p:ph type="title"/>
          </p:nvPr>
        </p:nvSpPr>
        <p:spPr>
          <a:xfrm>
            <a:off x="914400" y="-511629"/>
            <a:ext cx="10515600" cy="1855447"/>
          </a:xfrm>
        </p:spPr>
        <p:txBody>
          <a:bodyPr>
            <a:normAutofit/>
          </a:bodyPr>
          <a:lstStyle/>
          <a:p>
            <a:r>
              <a:rPr lang="pt-BR" sz="3600" b="1" i="0" u="none" strike="noStrike" baseline="0" dirty="0">
                <a:solidFill>
                  <a:srgbClr val="C00000"/>
                </a:solidFill>
                <a:latin typeface="Minion-BoldOsF"/>
              </a:rPr>
              <a:t>Defining Health Systems </a:t>
            </a:r>
            <a:endParaRPr lang="en-GB" sz="3600" dirty="0">
              <a:solidFill>
                <a:srgbClr val="C00000"/>
              </a:solidFill>
            </a:endParaRPr>
          </a:p>
        </p:txBody>
      </p:sp>
      <p:sp>
        <p:nvSpPr>
          <p:cNvPr id="3" name="Content Placeholder 2">
            <a:extLst>
              <a:ext uri="{FF2B5EF4-FFF2-40B4-BE49-F238E27FC236}">
                <a16:creationId xmlns:a16="http://schemas.microsoft.com/office/drawing/2014/main" id="{FB228323-B3C9-96E7-E185-700A61158C44}"/>
              </a:ext>
            </a:extLst>
          </p:cNvPr>
          <p:cNvSpPr>
            <a:spLocks noGrp="1"/>
          </p:cNvSpPr>
          <p:nvPr>
            <p:ph idx="1"/>
          </p:nvPr>
        </p:nvSpPr>
        <p:spPr>
          <a:xfrm>
            <a:off x="838199" y="859971"/>
            <a:ext cx="11223171" cy="5979774"/>
          </a:xfrm>
        </p:spPr>
        <p:txBody>
          <a:bodyPr>
            <a:noAutofit/>
          </a:bodyPr>
          <a:lstStyle/>
          <a:p>
            <a:pPr marL="0" indent="0" algn="l">
              <a:buNone/>
            </a:pPr>
            <a:r>
              <a:rPr lang="en-US" b="0" i="0" u="none" strike="noStrike" baseline="0" dirty="0">
                <a:solidFill>
                  <a:srgbClr val="1A171B"/>
                </a:solidFill>
                <a:latin typeface="MinionPro-Regular"/>
              </a:rPr>
              <a:t>--&gt;</a:t>
            </a:r>
            <a:r>
              <a:rPr lang="en-US" b="1" i="0" u="none" strike="noStrike" baseline="0" dirty="0">
                <a:solidFill>
                  <a:srgbClr val="1A171B"/>
                </a:solidFill>
                <a:latin typeface="MinionPro-Regular"/>
              </a:rPr>
              <a:t>A health system </a:t>
            </a:r>
            <a:r>
              <a:rPr lang="en-US" b="0" i="0" u="none" strike="noStrike" baseline="0" dirty="0">
                <a:solidFill>
                  <a:srgbClr val="1A171B"/>
                </a:solidFill>
                <a:latin typeface="MinionPro-Regular"/>
              </a:rPr>
              <a:t>consists of </a:t>
            </a:r>
            <a:r>
              <a:rPr lang="en-US" b="1" i="0" u="none" strike="noStrike" baseline="0" dirty="0">
                <a:solidFill>
                  <a:srgbClr val="1A171B"/>
                </a:solidFill>
                <a:latin typeface="MinionPro-Regular"/>
              </a:rPr>
              <a:t>all organizations, people, and actions </a:t>
            </a:r>
            <a:r>
              <a:rPr lang="en-US" b="0" i="0" u="none" strike="noStrike" baseline="0" dirty="0">
                <a:solidFill>
                  <a:srgbClr val="1A171B"/>
                </a:solidFill>
                <a:latin typeface="MinionPro-Regular"/>
              </a:rPr>
              <a:t>whose </a:t>
            </a:r>
            <a:r>
              <a:rPr lang="en-US" b="0" i="1" u="none" strike="noStrike" baseline="0" dirty="0">
                <a:solidFill>
                  <a:srgbClr val="1A171B"/>
                </a:solidFill>
                <a:latin typeface="MinionPro-It"/>
              </a:rPr>
              <a:t>primary intent </a:t>
            </a:r>
            <a:r>
              <a:rPr lang="en-US" b="0" i="0" u="none" strike="noStrike" baseline="0" dirty="0">
                <a:solidFill>
                  <a:srgbClr val="1A171B"/>
                </a:solidFill>
                <a:latin typeface="MinionPro-Regular"/>
              </a:rPr>
              <a:t>is to </a:t>
            </a:r>
            <a:r>
              <a:rPr lang="en-US" b="1" i="0" u="none" strike="noStrike" baseline="0" dirty="0">
                <a:solidFill>
                  <a:srgbClr val="1A171B"/>
                </a:solidFill>
                <a:latin typeface="MinionPro-Regular"/>
              </a:rPr>
              <a:t>promote, restore, or maintain health</a:t>
            </a:r>
            <a:r>
              <a:rPr lang="en-US" b="0" i="0" u="none" strike="noStrike" baseline="0" dirty="0">
                <a:solidFill>
                  <a:srgbClr val="1A171B"/>
                </a:solidFill>
                <a:latin typeface="MinionPro-Regular"/>
              </a:rPr>
              <a:t>. </a:t>
            </a:r>
          </a:p>
          <a:p>
            <a:r>
              <a:rPr lang="en-US" b="0" i="0" u="none" strike="noStrike" baseline="0" dirty="0">
                <a:solidFill>
                  <a:srgbClr val="1A171B"/>
                </a:solidFill>
                <a:latin typeface="MinionPro-Regular"/>
              </a:rPr>
              <a:t>This includes efforts to influence </a:t>
            </a:r>
            <a:r>
              <a:rPr lang="en-US" b="1" i="0" u="none" strike="noStrike" baseline="0" dirty="0">
                <a:solidFill>
                  <a:srgbClr val="1A171B"/>
                </a:solidFill>
                <a:latin typeface="MinionPro-Regular"/>
              </a:rPr>
              <a:t>determinants of health </a:t>
            </a:r>
            <a:r>
              <a:rPr lang="en-US" b="0" i="0" u="none" strike="noStrike" baseline="0" dirty="0">
                <a:solidFill>
                  <a:srgbClr val="1A171B"/>
                </a:solidFill>
                <a:latin typeface="MinionPro-Regular"/>
              </a:rPr>
              <a:t>as well as more direct health-improving activities. </a:t>
            </a:r>
          </a:p>
          <a:p>
            <a:r>
              <a:rPr lang="en-US" b="0" i="0" u="none" strike="noStrike" baseline="0" dirty="0">
                <a:solidFill>
                  <a:srgbClr val="1A171B"/>
                </a:solidFill>
                <a:latin typeface="MinionPro-Regular"/>
              </a:rPr>
              <a:t>A health system is, therefore, more than the pyramid </a:t>
            </a:r>
            <a:r>
              <a:rPr lang="en-US" b="1" i="0" u="none" strike="noStrike" baseline="0" dirty="0">
                <a:solidFill>
                  <a:srgbClr val="1A171B"/>
                </a:solidFill>
                <a:latin typeface="MinionPro-Regular"/>
              </a:rPr>
              <a:t>of publicly owned facilities </a:t>
            </a:r>
            <a:r>
              <a:rPr lang="en-US" b="0" i="0" u="none" strike="noStrike" baseline="0" dirty="0">
                <a:solidFill>
                  <a:srgbClr val="1A171B"/>
                </a:solidFill>
                <a:latin typeface="MinionPro-Regular"/>
              </a:rPr>
              <a:t>that deliver personal health services </a:t>
            </a:r>
          </a:p>
          <a:p>
            <a:pPr marL="0" indent="0">
              <a:buNone/>
            </a:pPr>
            <a:r>
              <a:rPr lang="en-US" b="1" i="0" dirty="0">
                <a:solidFill>
                  <a:srgbClr val="474747"/>
                </a:solidFill>
                <a:effectLst/>
                <a:highlight>
                  <a:srgbClr val="FFFFFF"/>
                </a:highlight>
                <a:latin typeface="MinionPro-Regular"/>
              </a:rPr>
              <a:t>Health systems strengthening (HSS) </a:t>
            </a:r>
            <a:r>
              <a:rPr lang="en-US" b="0" i="0" dirty="0">
                <a:solidFill>
                  <a:srgbClr val="474747"/>
                </a:solidFill>
                <a:effectLst/>
                <a:highlight>
                  <a:srgbClr val="FFFFFF"/>
                </a:highlight>
                <a:latin typeface="MinionPro-Regular"/>
              </a:rPr>
              <a:t>includes </a:t>
            </a:r>
            <a:r>
              <a:rPr lang="en-US" b="0" i="0" dirty="0">
                <a:solidFill>
                  <a:srgbClr val="040C28"/>
                </a:solidFill>
                <a:effectLst/>
                <a:latin typeface="MinionPro-Regular"/>
              </a:rPr>
              <a:t>the strategies, responses, and activities that are designed to sustainably improve the performance of a country's health system</a:t>
            </a:r>
            <a:r>
              <a:rPr lang="en-US" b="0" i="0" dirty="0">
                <a:solidFill>
                  <a:srgbClr val="474747"/>
                </a:solidFill>
                <a:effectLst/>
                <a:latin typeface="MinionPro-Regular"/>
              </a:rPr>
              <a:t>.</a:t>
            </a:r>
            <a:endParaRPr lang="en-GB" dirty="0">
              <a:latin typeface="MinionPro-Regular"/>
            </a:endParaRPr>
          </a:p>
          <a:p>
            <a:pPr marL="0" indent="0" algn="l">
              <a:buNone/>
            </a:pPr>
            <a:r>
              <a:rPr lang="en-US" b="1" i="0" u="none" strike="noStrike" baseline="0" dirty="0">
                <a:solidFill>
                  <a:srgbClr val="0070C0"/>
                </a:solidFill>
                <a:latin typeface="MinionPro-Regular"/>
              </a:rPr>
              <a:t>WHO 2007</a:t>
            </a:r>
            <a:endParaRPr lang="en-US" b="1" dirty="0">
              <a:solidFill>
                <a:srgbClr val="0070C0"/>
              </a:solidFill>
              <a:latin typeface="MinionPro-Regular"/>
            </a:endParaRPr>
          </a:p>
          <a:p>
            <a:pPr algn="l"/>
            <a:r>
              <a:rPr lang="en-GB" sz="2400" b="1" i="0" u="none" strike="noStrike" baseline="0" dirty="0">
                <a:solidFill>
                  <a:srgbClr val="0070C0"/>
                </a:solidFill>
                <a:latin typeface="Minion-BoldOsF"/>
              </a:rPr>
              <a:t>STRENGTHENING HEALTH SYSTEMS</a:t>
            </a:r>
          </a:p>
          <a:p>
            <a:pPr algn="l"/>
            <a:r>
              <a:rPr lang="en-GB" sz="2400" b="1" i="0" u="none" strike="noStrike" baseline="0" dirty="0">
                <a:solidFill>
                  <a:srgbClr val="0070C0"/>
                </a:solidFill>
                <a:latin typeface="Minion-BoldOsF"/>
              </a:rPr>
              <a:t>TO IMPROVE HEALTH OUTCOMES</a:t>
            </a:r>
          </a:p>
          <a:p>
            <a:pPr algn="l"/>
            <a:r>
              <a:rPr lang="en-GB" sz="2400" b="1" i="0" u="none" strike="noStrike" baseline="0" dirty="0">
                <a:solidFill>
                  <a:srgbClr val="0070C0"/>
                </a:solidFill>
                <a:latin typeface="Minion-BoldOsF"/>
              </a:rPr>
              <a:t>WHO’S FRAMEWORK FOR ACTION</a:t>
            </a:r>
            <a:endParaRPr lang="en-GB" sz="2400" dirty="0">
              <a:solidFill>
                <a:srgbClr val="0070C0"/>
              </a:solidFill>
            </a:endParaRPr>
          </a:p>
        </p:txBody>
      </p:sp>
    </p:spTree>
    <p:extLst>
      <p:ext uri="{BB962C8B-B14F-4D97-AF65-F5344CB8AC3E}">
        <p14:creationId xmlns:p14="http://schemas.microsoft.com/office/powerpoint/2010/main" val="3175040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733A4-E0E9-2A04-196A-64FD58052C49}"/>
              </a:ext>
            </a:extLst>
          </p:cNvPr>
          <p:cNvSpPr>
            <a:spLocks noGrp="1"/>
          </p:cNvSpPr>
          <p:nvPr>
            <p:ph type="title"/>
          </p:nvPr>
        </p:nvSpPr>
        <p:spPr>
          <a:xfrm>
            <a:off x="838200" y="365126"/>
            <a:ext cx="10515600" cy="505732"/>
          </a:xfrm>
        </p:spPr>
        <p:txBody>
          <a:bodyPr>
            <a:noAutofit/>
          </a:bodyPr>
          <a:lstStyle/>
          <a:p>
            <a:r>
              <a:rPr lang="en-GB" sz="3600" b="1" i="0" u="none" strike="noStrike" baseline="0" dirty="0">
                <a:solidFill>
                  <a:srgbClr val="C00000"/>
                </a:solidFill>
                <a:latin typeface="MinionPro-Bold"/>
              </a:rPr>
              <a:t>Health System Goals</a:t>
            </a:r>
            <a:br>
              <a:rPr lang="en-GB" sz="3600" b="1" i="0" u="none" strike="noStrike" baseline="0" dirty="0">
                <a:solidFill>
                  <a:srgbClr val="1A171B"/>
                </a:solidFill>
                <a:latin typeface="MinionPro-Bold"/>
              </a:rPr>
            </a:br>
            <a:endParaRPr lang="en-GB" sz="3600" dirty="0"/>
          </a:p>
        </p:txBody>
      </p:sp>
      <p:sp>
        <p:nvSpPr>
          <p:cNvPr id="3" name="Content Placeholder 2">
            <a:extLst>
              <a:ext uri="{FF2B5EF4-FFF2-40B4-BE49-F238E27FC236}">
                <a16:creationId xmlns:a16="http://schemas.microsoft.com/office/drawing/2014/main" id="{7CBDF283-D071-AC5B-7BB9-643331DF052C}"/>
              </a:ext>
            </a:extLst>
          </p:cNvPr>
          <p:cNvSpPr>
            <a:spLocks noGrp="1"/>
          </p:cNvSpPr>
          <p:nvPr>
            <p:ph idx="1"/>
          </p:nvPr>
        </p:nvSpPr>
        <p:spPr>
          <a:xfrm>
            <a:off x="838200" y="653142"/>
            <a:ext cx="10911214" cy="5948073"/>
          </a:xfrm>
        </p:spPr>
        <p:txBody>
          <a:bodyPr>
            <a:normAutofit/>
          </a:bodyPr>
          <a:lstStyle/>
          <a:p>
            <a:pPr marL="0" indent="0" algn="l">
              <a:buNone/>
            </a:pPr>
            <a:r>
              <a:rPr lang="en-US" b="0" i="0" u="none" strike="noStrike" baseline="0" dirty="0">
                <a:solidFill>
                  <a:srgbClr val="1A171B"/>
                </a:solidFill>
                <a:latin typeface="MinionPro-Regular"/>
                <a:sym typeface="Wingdings" panose="05000000000000000000" pitchFamily="2" charset="2"/>
              </a:rPr>
              <a:t></a:t>
            </a:r>
            <a:r>
              <a:rPr lang="en-US" b="0" i="0" u="none" strike="noStrike" baseline="0" dirty="0">
                <a:solidFill>
                  <a:srgbClr val="1A171B"/>
                </a:solidFill>
                <a:latin typeface="MinionPro-Regular"/>
              </a:rPr>
              <a:t>Health systems have multiple </a:t>
            </a:r>
            <a:r>
              <a:rPr lang="en-US" b="1" i="0" u="none" strike="noStrike" baseline="0" dirty="0">
                <a:solidFill>
                  <a:srgbClr val="1A171B"/>
                </a:solidFill>
                <a:latin typeface="MinionPro-Regular"/>
              </a:rPr>
              <a:t>goals or outcomes</a:t>
            </a:r>
            <a:r>
              <a:rPr lang="en-US" b="0" i="0" u="none" strike="noStrike" baseline="0" dirty="0">
                <a:solidFill>
                  <a:srgbClr val="1A171B"/>
                </a:solidFill>
                <a:latin typeface="MinionPro-Regular"/>
              </a:rPr>
              <a:t>.</a:t>
            </a:r>
          </a:p>
          <a:p>
            <a:pPr marL="0" indent="0" algn="l">
              <a:buNone/>
            </a:pPr>
            <a:r>
              <a:rPr lang="en-US" b="0" i="0" u="none" strike="noStrike" baseline="0" dirty="0">
                <a:solidFill>
                  <a:srgbClr val="1A171B"/>
                </a:solidFill>
                <a:latin typeface="MinionPro-Regular"/>
              </a:rPr>
              <a:t>The </a:t>
            </a:r>
            <a:r>
              <a:rPr lang="en-US" b="1" i="0" u="none" strike="noStrike" baseline="0" dirty="0">
                <a:solidFill>
                  <a:srgbClr val="1A171B"/>
                </a:solidFill>
                <a:latin typeface="MinionPro-Regular"/>
              </a:rPr>
              <a:t>World Health Report 2000 </a:t>
            </a:r>
            <a:r>
              <a:rPr lang="en-US" b="0" i="0" u="none" strike="noStrike" baseline="0" dirty="0">
                <a:solidFill>
                  <a:srgbClr val="1A171B"/>
                </a:solidFill>
                <a:latin typeface="MinionPro-Regular"/>
              </a:rPr>
              <a:t>defined overall health system outcomes or goals as:- </a:t>
            </a:r>
          </a:p>
          <a:p>
            <a:pPr marL="0" indent="0" algn="l">
              <a:buNone/>
            </a:pPr>
            <a:r>
              <a:rPr lang="en-US" b="1" i="1" dirty="0">
                <a:solidFill>
                  <a:srgbClr val="0070C0"/>
                </a:solidFill>
                <a:latin typeface="MinionPro-Regular"/>
              </a:rPr>
              <a:t>I</a:t>
            </a:r>
            <a:r>
              <a:rPr lang="en-US" b="1" i="1" u="none" strike="noStrike" baseline="0" dirty="0">
                <a:solidFill>
                  <a:srgbClr val="0070C0"/>
                </a:solidFill>
                <a:latin typeface="MinionPro-Regular"/>
              </a:rPr>
              <a:t>mproving health and health equity</a:t>
            </a:r>
            <a:r>
              <a:rPr lang="en-US" b="0" i="1" u="none" strike="noStrike" baseline="0" dirty="0">
                <a:solidFill>
                  <a:srgbClr val="0070C0"/>
                </a:solidFill>
                <a:latin typeface="MinionPro-Regular"/>
              </a:rPr>
              <a:t>, in ways that </a:t>
            </a:r>
            <a:r>
              <a:rPr lang="en-US" b="1" i="1" u="none" strike="noStrike" baseline="0" dirty="0">
                <a:solidFill>
                  <a:srgbClr val="0070C0"/>
                </a:solidFill>
                <a:latin typeface="MinionPro-Regular"/>
              </a:rPr>
              <a:t>are responsive, financially fair, </a:t>
            </a:r>
            <a:r>
              <a:rPr lang="en-US" b="0" i="1" u="none" strike="noStrike" baseline="0" dirty="0">
                <a:solidFill>
                  <a:srgbClr val="0070C0"/>
                </a:solidFill>
                <a:latin typeface="MinionPro-Regular"/>
              </a:rPr>
              <a:t>and make the </a:t>
            </a:r>
            <a:r>
              <a:rPr lang="en-US" b="1" i="1" u="none" strike="noStrike" baseline="0" dirty="0">
                <a:solidFill>
                  <a:srgbClr val="0070C0"/>
                </a:solidFill>
                <a:latin typeface="MinionPro-Regular"/>
              </a:rPr>
              <a:t>best (effective), or most efficient, </a:t>
            </a:r>
            <a:r>
              <a:rPr lang="en-US" b="0" i="1" u="none" strike="noStrike" baseline="0" dirty="0">
                <a:solidFill>
                  <a:srgbClr val="0070C0"/>
                </a:solidFill>
                <a:latin typeface="MinionPro-Regular"/>
              </a:rPr>
              <a:t>use of available resources. </a:t>
            </a:r>
          </a:p>
          <a:p>
            <a:pPr algn="l"/>
            <a:endParaRPr lang="en-US" dirty="0">
              <a:solidFill>
                <a:srgbClr val="1A171B"/>
              </a:solidFill>
              <a:latin typeface="MinionPro-Regular"/>
            </a:endParaRPr>
          </a:p>
          <a:p>
            <a:pPr algn="l"/>
            <a:r>
              <a:rPr lang="en-US" b="0" i="0" u="none" strike="noStrike" baseline="0" dirty="0">
                <a:solidFill>
                  <a:srgbClr val="1A171B"/>
                </a:solidFill>
                <a:latin typeface="MinionPro-Regular"/>
              </a:rPr>
              <a:t>There are also important intermediate goals: the </a:t>
            </a:r>
            <a:r>
              <a:rPr lang="en-US" b="1" i="0" u="none" strike="noStrike" baseline="0" dirty="0">
                <a:solidFill>
                  <a:srgbClr val="1A171B"/>
                </a:solidFill>
                <a:latin typeface="MinionPro-Regular"/>
              </a:rPr>
              <a:t>route from inputs to health outcomes </a:t>
            </a:r>
            <a:r>
              <a:rPr lang="en-US" b="0" i="0" u="none" strike="noStrike" baseline="0" dirty="0">
                <a:solidFill>
                  <a:srgbClr val="1A171B"/>
                </a:solidFill>
                <a:latin typeface="MinionPro-Regular"/>
              </a:rPr>
              <a:t>is through achieving:-</a:t>
            </a:r>
          </a:p>
          <a:p>
            <a:pPr marL="0" indent="0" algn="l">
              <a:buNone/>
            </a:pPr>
            <a:r>
              <a:rPr lang="en-US" b="1" dirty="0">
                <a:solidFill>
                  <a:srgbClr val="0070C0"/>
                </a:solidFill>
                <a:latin typeface="MinionPro-Regular"/>
              </a:rPr>
              <a:t>G</a:t>
            </a:r>
            <a:r>
              <a:rPr lang="en-US" b="1" i="0" u="none" strike="noStrike" baseline="0" dirty="0">
                <a:solidFill>
                  <a:srgbClr val="0070C0"/>
                </a:solidFill>
                <a:latin typeface="MinionPro-Regular"/>
              </a:rPr>
              <a:t>reater access to and coverage </a:t>
            </a:r>
            <a:r>
              <a:rPr lang="en-US" b="0" i="0" u="none" strike="noStrike" baseline="0" dirty="0">
                <a:solidFill>
                  <a:srgbClr val="0070C0"/>
                </a:solidFill>
                <a:latin typeface="MinionPro-Regular"/>
              </a:rPr>
              <a:t>for </a:t>
            </a:r>
            <a:r>
              <a:rPr lang="en-US" b="1" i="0" u="none" strike="noStrike" baseline="0" dirty="0">
                <a:solidFill>
                  <a:srgbClr val="0070C0"/>
                </a:solidFill>
                <a:latin typeface="MinionPro-Regular"/>
              </a:rPr>
              <a:t>effective </a:t>
            </a:r>
            <a:r>
              <a:rPr lang="en-GB" b="1" i="0" u="none" strike="noStrike" baseline="0" dirty="0">
                <a:solidFill>
                  <a:srgbClr val="0070C0"/>
                </a:solidFill>
                <a:latin typeface="MinionPro-Regular"/>
              </a:rPr>
              <a:t>health interventions</a:t>
            </a:r>
            <a:r>
              <a:rPr lang="en-GB" b="0" i="0" u="none" strike="noStrike" baseline="0" dirty="0">
                <a:solidFill>
                  <a:srgbClr val="0070C0"/>
                </a:solidFill>
                <a:latin typeface="MinionPro-Regular"/>
              </a:rPr>
              <a:t>, without compromising </a:t>
            </a:r>
            <a:r>
              <a:rPr lang="en-US" b="0" i="0" u="none" strike="noStrike" baseline="0" dirty="0">
                <a:solidFill>
                  <a:srgbClr val="0070C0"/>
                </a:solidFill>
                <a:latin typeface="MinionPro-Regular"/>
              </a:rPr>
              <a:t>efforts to ensure </a:t>
            </a:r>
            <a:r>
              <a:rPr lang="en-US" b="1" i="0" u="none" strike="noStrike" baseline="0" dirty="0">
                <a:solidFill>
                  <a:srgbClr val="0070C0"/>
                </a:solidFill>
                <a:latin typeface="MinionPro-Regular"/>
              </a:rPr>
              <a:t>provider quality and safety</a:t>
            </a:r>
            <a:r>
              <a:rPr lang="en-US" b="1" i="0" u="none" strike="noStrike" baseline="0" dirty="0">
                <a:solidFill>
                  <a:srgbClr val="1A171B"/>
                </a:solidFill>
                <a:latin typeface="MinionPro-Regular"/>
              </a:rPr>
              <a:t>.</a:t>
            </a:r>
            <a:endParaRPr lang="en-GB" b="1" dirty="0"/>
          </a:p>
        </p:txBody>
      </p:sp>
    </p:spTree>
    <p:extLst>
      <p:ext uri="{BB962C8B-B14F-4D97-AF65-F5344CB8AC3E}">
        <p14:creationId xmlns:p14="http://schemas.microsoft.com/office/powerpoint/2010/main" val="4169846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FCF60-E3CC-F10C-EF22-F37F3FD95620}"/>
              </a:ext>
            </a:extLst>
          </p:cNvPr>
          <p:cNvSpPr>
            <a:spLocks noGrp="1"/>
          </p:cNvSpPr>
          <p:nvPr>
            <p:ph type="title"/>
          </p:nvPr>
        </p:nvSpPr>
        <p:spPr>
          <a:xfrm>
            <a:off x="838200" y="365126"/>
            <a:ext cx="10848584" cy="849900"/>
          </a:xfrm>
        </p:spPr>
        <p:txBody>
          <a:bodyPr/>
          <a:lstStyle/>
          <a:p>
            <a:r>
              <a:rPr lang="en-GB" b="1" dirty="0">
                <a:solidFill>
                  <a:srgbClr val="0070C0"/>
                </a:solidFill>
              </a:rPr>
              <a:t>Vision on Essential Public Health Work Force</a:t>
            </a:r>
          </a:p>
        </p:txBody>
      </p:sp>
      <p:sp>
        <p:nvSpPr>
          <p:cNvPr id="3" name="Content Placeholder 2">
            <a:extLst>
              <a:ext uri="{FF2B5EF4-FFF2-40B4-BE49-F238E27FC236}">
                <a16:creationId xmlns:a16="http://schemas.microsoft.com/office/drawing/2014/main" id="{A0F42CE7-E09A-732E-BF4E-69221930C276}"/>
              </a:ext>
            </a:extLst>
          </p:cNvPr>
          <p:cNvSpPr>
            <a:spLocks noGrp="1"/>
          </p:cNvSpPr>
          <p:nvPr>
            <p:ph idx="1"/>
          </p:nvPr>
        </p:nvSpPr>
        <p:spPr>
          <a:xfrm>
            <a:off x="838200" y="1215026"/>
            <a:ext cx="10948792" cy="5277849"/>
          </a:xfrm>
        </p:spPr>
        <p:txBody>
          <a:bodyPr>
            <a:normAutofit fontScale="92500"/>
          </a:bodyPr>
          <a:lstStyle/>
          <a:p>
            <a:pPr marL="0" indent="0" algn="ctr">
              <a:buNone/>
            </a:pPr>
            <a:endParaRPr lang="en-GB" sz="1800" b="0" i="0" u="none" strike="noStrike" baseline="0" dirty="0">
              <a:latin typeface="Source Sans Variable"/>
            </a:endParaRPr>
          </a:p>
          <a:p>
            <a:r>
              <a:rPr lang="en-GB" sz="4000" b="0" i="0" u="none" strike="noStrike" baseline="0" dirty="0">
                <a:latin typeface="Myriad Pro Cond"/>
              </a:rPr>
              <a:t>A strengthened </a:t>
            </a:r>
            <a:r>
              <a:rPr lang="en-GB" sz="4000" b="1" i="0" u="none" strike="noStrike" baseline="0" dirty="0">
                <a:solidFill>
                  <a:srgbClr val="C00000"/>
                </a:solidFill>
                <a:latin typeface="Myriad Pro Cond"/>
              </a:rPr>
              <a:t>essential public health workforce in every </a:t>
            </a:r>
            <a:r>
              <a:rPr lang="en-GB" sz="4400" b="1" i="0" u="none" strike="noStrike" baseline="0" dirty="0">
                <a:solidFill>
                  <a:srgbClr val="C00000"/>
                </a:solidFill>
                <a:latin typeface="Myriad Pro Cond"/>
              </a:rPr>
              <a:t>country</a:t>
            </a:r>
            <a:r>
              <a:rPr lang="en-GB" sz="4400" b="0" i="0" u="none" strike="noStrike" baseline="0" dirty="0">
                <a:latin typeface="Myriad Pro Cond"/>
              </a:rPr>
              <a:t>; delivering all the </a:t>
            </a:r>
            <a:r>
              <a:rPr lang="en-GB" sz="4400" b="1" i="0" u="none" strike="noStrike" baseline="0" dirty="0">
                <a:latin typeface="Myriad Pro Cond"/>
              </a:rPr>
              <a:t>essential public health functions </a:t>
            </a:r>
            <a:r>
              <a:rPr lang="en-GB" sz="4400" b="0" i="0" u="none" strike="noStrike" baseline="0" dirty="0">
                <a:latin typeface="Myriad Pro Cond"/>
              </a:rPr>
              <a:t>including emergency preparedness and response</a:t>
            </a:r>
          </a:p>
          <a:p>
            <a:r>
              <a:rPr lang="en-GB" sz="4400" b="1" dirty="0">
                <a:latin typeface="Myriad Pro Cond"/>
              </a:rPr>
              <a:t>Oriented and with competencies and skills </a:t>
            </a:r>
            <a:r>
              <a:rPr lang="en-GB" sz="4400" dirty="0">
                <a:latin typeface="Myriad Pro Cond"/>
              </a:rPr>
              <a:t>to dynamic/changing needs and demands of </a:t>
            </a:r>
            <a:r>
              <a:rPr lang="en-GB" sz="4400" dirty="0" err="1">
                <a:latin typeface="Myriad Pro Cond"/>
              </a:rPr>
              <a:t>NPHI</a:t>
            </a:r>
            <a:r>
              <a:rPr lang="en-GB" sz="4400" dirty="0">
                <a:latin typeface="Myriad Pro Cond"/>
              </a:rPr>
              <a:t>, Primary Health Care, and the National Health Systems Strengthening   </a:t>
            </a:r>
            <a:r>
              <a:rPr lang="en-GB" sz="4400" b="0" i="0" u="none" strike="noStrike" baseline="0" dirty="0">
                <a:latin typeface="Myriad Pro Cond"/>
              </a:rPr>
              <a:t>  </a:t>
            </a:r>
            <a:endParaRPr lang="en-GB" sz="4400" b="0" i="0" u="none" strike="noStrike" baseline="0" dirty="0">
              <a:latin typeface="Source Sans Variable"/>
            </a:endParaRPr>
          </a:p>
          <a:p>
            <a:endParaRPr lang="en-GB" sz="1800" b="0" i="0" u="none" strike="noStrike" baseline="0" dirty="0">
              <a:latin typeface="Myriad Pro Cond"/>
            </a:endParaRPr>
          </a:p>
          <a:p>
            <a:endParaRPr lang="en-GB" sz="1800" b="0" i="0" u="none" strike="noStrike" baseline="0" dirty="0">
              <a:latin typeface="Myriad Pro Cond"/>
            </a:endParaRPr>
          </a:p>
          <a:p>
            <a:endParaRPr lang="en-GB" sz="1800" b="0" i="0" u="none" strike="noStrike" baseline="0" dirty="0">
              <a:latin typeface="Myriad Pro Cond"/>
            </a:endParaRPr>
          </a:p>
        </p:txBody>
      </p:sp>
    </p:spTree>
    <p:extLst>
      <p:ext uri="{BB962C8B-B14F-4D97-AF65-F5344CB8AC3E}">
        <p14:creationId xmlns:p14="http://schemas.microsoft.com/office/powerpoint/2010/main" val="1013147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BE133-D3CE-5A1C-95A8-F5D7D497EFA8}"/>
              </a:ext>
            </a:extLst>
          </p:cNvPr>
          <p:cNvSpPr>
            <a:spLocks noGrp="1"/>
          </p:cNvSpPr>
          <p:nvPr>
            <p:ph type="title"/>
          </p:nvPr>
        </p:nvSpPr>
        <p:spPr/>
        <p:txBody>
          <a:bodyPr/>
          <a:lstStyle/>
          <a:p>
            <a:r>
              <a:rPr lang="en-GB" b="1" dirty="0">
                <a:solidFill>
                  <a:srgbClr val="0070C0"/>
                </a:solidFill>
              </a:rPr>
              <a:t>WHO-Public Health Work Force-Road Map</a:t>
            </a:r>
          </a:p>
        </p:txBody>
      </p:sp>
      <p:sp>
        <p:nvSpPr>
          <p:cNvPr id="3" name="Content Placeholder 2">
            <a:extLst>
              <a:ext uri="{FF2B5EF4-FFF2-40B4-BE49-F238E27FC236}">
                <a16:creationId xmlns:a16="http://schemas.microsoft.com/office/drawing/2014/main" id="{29034178-0C0D-233C-EA15-0500BACB8116}"/>
              </a:ext>
            </a:extLst>
          </p:cNvPr>
          <p:cNvSpPr>
            <a:spLocks noGrp="1"/>
          </p:cNvSpPr>
          <p:nvPr>
            <p:ph idx="1"/>
          </p:nvPr>
        </p:nvSpPr>
        <p:spPr>
          <a:xfrm>
            <a:off x="838200" y="1465545"/>
            <a:ext cx="10515600" cy="4711418"/>
          </a:xfrm>
        </p:spPr>
        <p:txBody>
          <a:bodyPr>
            <a:normAutofit lnSpcReduction="10000"/>
          </a:bodyPr>
          <a:lstStyle/>
          <a:p>
            <a:pPr algn="just"/>
            <a:r>
              <a:rPr lang="en-US" sz="1800" b="0" i="0" u="none" strike="noStrike" baseline="0" dirty="0">
                <a:solidFill>
                  <a:srgbClr val="000000"/>
                </a:solidFill>
                <a:latin typeface="Source Sans Variable"/>
              </a:rPr>
              <a:t>For countries aiming to strengthen their public health workforce, including those charged with emergency response, the Roadmap theory of change entails a focus on three action areas (figure 1): </a:t>
            </a:r>
          </a:p>
          <a:p>
            <a:pPr algn="just"/>
            <a:endParaRPr lang="en-US" sz="3600" b="0" i="0" u="none" strike="noStrike" baseline="0" dirty="0">
              <a:solidFill>
                <a:srgbClr val="000000"/>
              </a:solidFill>
              <a:latin typeface="Source Sans Variable"/>
            </a:endParaRPr>
          </a:p>
          <a:p>
            <a:pPr algn="just"/>
            <a:r>
              <a:rPr lang="en-US" sz="3600" b="0" i="0" u="none" strike="noStrike" baseline="0" dirty="0">
                <a:solidFill>
                  <a:srgbClr val="000000"/>
                </a:solidFill>
                <a:latin typeface="Source Sans Variable"/>
              </a:rPr>
              <a:t>Defining E</a:t>
            </a:r>
            <a:r>
              <a:rPr lang="en-US" sz="3600" b="1" i="0" u="none" strike="noStrike" baseline="0" dirty="0">
                <a:solidFill>
                  <a:srgbClr val="000000"/>
                </a:solidFill>
                <a:latin typeface="Source Sans Variable"/>
              </a:rPr>
              <a:t>ssential Public Health Functions and Subfunctions </a:t>
            </a:r>
            <a:r>
              <a:rPr lang="en-US" sz="3600" b="0" i="0" u="none" strike="noStrike" baseline="0" dirty="0">
                <a:solidFill>
                  <a:srgbClr val="000000"/>
                </a:solidFill>
                <a:latin typeface="Source Sans Variable"/>
              </a:rPr>
              <a:t>to be tailored to health system needs; </a:t>
            </a:r>
          </a:p>
          <a:p>
            <a:pPr algn="just"/>
            <a:r>
              <a:rPr lang="en-US" sz="3600" b="0" i="0" u="none" strike="noStrike" baseline="0" dirty="0">
                <a:solidFill>
                  <a:srgbClr val="000000"/>
                </a:solidFill>
                <a:latin typeface="Source Sans Variable"/>
              </a:rPr>
              <a:t>Delivering </a:t>
            </a:r>
            <a:r>
              <a:rPr lang="en-US" sz="3600" dirty="0">
                <a:solidFill>
                  <a:srgbClr val="000000"/>
                </a:solidFill>
                <a:latin typeface="Source Sans Variable"/>
              </a:rPr>
              <a:t>C</a:t>
            </a:r>
            <a:r>
              <a:rPr lang="en-US" sz="3600" b="1" i="0" u="none" strike="noStrike" baseline="0" dirty="0">
                <a:solidFill>
                  <a:srgbClr val="000000"/>
                </a:solidFill>
                <a:latin typeface="Source Sans Variable"/>
              </a:rPr>
              <a:t>ompetency-Based Public Health Education </a:t>
            </a:r>
            <a:r>
              <a:rPr lang="en-US" sz="3600" b="0" i="0" u="none" strike="noStrike" baseline="0" dirty="0">
                <a:solidFill>
                  <a:srgbClr val="000000"/>
                </a:solidFill>
                <a:latin typeface="Source Sans Variable"/>
              </a:rPr>
              <a:t>to build or strengthen the requisite capacities; and </a:t>
            </a:r>
          </a:p>
          <a:p>
            <a:pPr algn="just"/>
            <a:r>
              <a:rPr lang="en-US" sz="3600" b="1" i="0" u="none" strike="noStrike" baseline="0" dirty="0">
                <a:solidFill>
                  <a:srgbClr val="000000"/>
                </a:solidFill>
                <a:latin typeface="Source Sans Variable"/>
              </a:rPr>
              <a:t>Mapping and Measuring Public Health Occupations </a:t>
            </a:r>
            <a:r>
              <a:rPr lang="en-US" sz="3600" b="0" i="0" u="none" strike="noStrike" baseline="0" dirty="0">
                <a:solidFill>
                  <a:srgbClr val="000000"/>
                </a:solidFill>
                <a:latin typeface="Source Sans Variable"/>
              </a:rPr>
              <a:t>to enable target setting, planning and monitoring. </a:t>
            </a:r>
            <a:endParaRPr lang="en-GB" sz="3600" dirty="0"/>
          </a:p>
        </p:txBody>
      </p:sp>
    </p:spTree>
    <p:extLst>
      <p:ext uri="{BB962C8B-B14F-4D97-AF65-F5344CB8AC3E}">
        <p14:creationId xmlns:p14="http://schemas.microsoft.com/office/powerpoint/2010/main" val="663802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40131-2240-1D7C-AC2B-D54BE3A155A8}"/>
              </a:ext>
            </a:extLst>
          </p:cNvPr>
          <p:cNvSpPr>
            <a:spLocks noGrp="1"/>
          </p:cNvSpPr>
          <p:nvPr>
            <p:ph type="title"/>
          </p:nvPr>
        </p:nvSpPr>
        <p:spPr/>
        <p:txBody>
          <a:bodyPr/>
          <a:lstStyle/>
          <a:p>
            <a:r>
              <a:rPr lang="en-GB" dirty="0">
                <a:solidFill>
                  <a:srgbClr val="0070C0"/>
                </a:solidFill>
                <a:latin typeface="MinionPro-Bold"/>
              </a:rPr>
              <a:t>Defining an Essential Public Health Worker</a:t>
            </a:r>
          </a:p>
        </p:txBody>
      </p:sp>
      <p:pic>
        <p:nvPicPr>
          <p:cNvPr id="4" name="Content Placeholder 4">
            <a:extLst>
              <a:ext uri="{FF2B5EF4-FFF2-40B4-BE49-F238E27FC236}">
                <a16:creationId xmlns:a16="http://schemas.microsoft.com/office/drawing/2014/main" id="{15C208B3-8999-1E5A-F26D-FA882049573F}"/>
              </a:ext>
            </a:extLst>
          </p:cNvPr>
          <p:cNvPicPr>
            <a:picLocks noGrp="1" noChangeAspect="1"/>
          </p:cNvPicPr>
          <p:nvPr>
            <p:ph idx="1"/>
          </p:nvPr>
        </p:nvPicPr>
        <p:blipFill>
          <a:blip r:embed="rId2"/>
          <a:stretch>
            <a:fillRect/>
          </a:stretch>
        </p:blipFill>
        <p:spPr>
          <a:xfrm>
            <a:off x="1436914" y="1704724"/>
            <a:ext cx="9085809" cy="4788151"/>
          </a:xfrm>
          <a:prstGeom prst="rect">
            <a:avLst/>
          </a:prstGeom>
        </p:spPr>
      </p:pic>
    </p:spTree>
    <p:extLst>
      <p:ext uri="{BB962C8B-B14F-4D97-AF65-F5344CB8AC3E}">
        <p14:creationId xmlns:p14="http://schemas.microsoft.com/office/powerpoint/2010/main" val="879796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B61B3-DCC2-A980-9F2B-C950DB8E43C7}"/>
              </a:ext>
            </a:extLst>
          </p:cNvPr>
          <p:cNvSpPr>
            <a:spLocks noGrp="1"/>
          </p:cNvSpPr>
          <p:nvPr>
            <p:ph type="title"/>
          </p:nvPr>
        </p:nvSpPr>
        <p:spPr/>
        <p:txBody>
          <a:bodyPr/>
          <a:lstStyle/>
          <a:p>
            <a:r>
              <a:rPr lang="en-GB" i="1" dirty="0">
                <a:solidFill>
                  <a:srgbClr val="C00000"/>
                </a:solidFill>
              </a:rPr>
              <a:t>Mpox-</a:t>
            </a:r>
            <a:r>
              <a:rPr lang="en-GB" i="1" dirty="0" err="1">
                <a:solidFill>
                  <a:srgbClr val="C00000"/>
                </a:solidFill>
              </a:rPr>
              <a:t>STI</a:t>
            </a:r>
            <a:r>
              <a:rPr lang="en-GB" i="1" dirty="0">
                <a:solidFill>
                  <a:srgbClr val="C00000"/>
                </a:solidFill>
              </a:rPr>
              <a:t>-AIDS and History- August 2025 </a:t>
            </a:r>
          </a:p>
        </p:txBody>
      </p:sp>
      <p:sp>
        <p:nvSpPr>
          <p:cNvPr id="3" name="Content Placeholder 2">
            <a:extLst>
              <a:ext uri="{FF2B5EF4-FFF2-40B4-BE49-F238E27FC236}">
                <a16:creationId xmlns:a16="http://schemas.microsoft.com/office/drawing/2014/main" id="{24BD07A6-4B3C-F692-6D0A-3949ABF20664}"/>
              </a:ext>
            </a:extLst>
          </p:cNvPr>
          <p:cNvSpPr>
            <a:spLocks noGrp="1"/>
          </p:cNvSpPr>
          <p:nvPr>
            <p:ph sz="half" idx="1"/>
          </p:nvPr>
        </p:nvSpPr>
        <p:spPr>
          <a:xfrm>
            <a:off x="838199" y="1825624"/>
            <a:ext cx="5813121" cy="5032375"/>
          </a:xfrm>
        </p:spPr>
        <p:txBody>
          <a:bodyPr>
            <a:normAutofit/>
          </a:bodyPr>
          <a:lstStyle/>
          <a:p>
            <a:r>
              <a:rPr lang="en-US" sz="3200" b="0" i="0" dirty="0">
                <a:solidFill>
                  <a:srgbClr val="222222"/>
                </a:solidFill>
                <a:effectLst/>
                <a:latin typeface="trebuchet ms" panose="020B0603020202020204" pitchFamily="34" charset="0"/>
              </a:rPr>
              <a:t>13th August 2024 Africa CDC declaration of </a:t>
            </a:r>
            <a:r>
              <a:rPr lang="en-US" sz="3200" b="0" i="1" dirty="0">
                <a:solidFill>
                  <a:srgbClr val="C00000"/>
                </a:solidFill>
                <a:effectLst/>
                <a:latin typeface="trebuchet ms" panose="020B0603020202020204" pitchFamily="34" charset="0"/>
              </a:rPr>
              <a:t>Mpox-C</a:t>
            </a:r>
            <a:r>
              <a:rPr lang="en-US" sz="3200" b="1" i="1" dirty="0">
                <a:solidFill>
                  <a:srgbClr val="C00000"/>
                </a:solidFill>
                <a:effectLst/>
                <a:latin typeface="trebuchet ms" panose="020B0603020202020204" pitchFamily="34" charset="0"/>
              </a:rPr>
              <a:t>ontinental Public Health Security (</a:t>
            </a:r>
            <a:r>
              <a:rPr lang="en-US" sz="3200" b="1" i="1" dirty="0" err="1">
                <a:solidFill>
                  <a:srgbClr val="C00000"/>
                </a:solidFill>
                <a:effectLst/>
                <a:latin typeface="trebuchet ms" panose="020B0603020202020204" pitchFamily="34" charset="0"/>
              </a:rPr>
              <a:t>PHECS</a:t>
            </a:r>
            <a:r>
              <a:rPr lang="en-US" sz="3200" b="1" i="1" dirty="0">
                <a:solidFill>
                  <a:srgbClr val="C00000"/>
                </a:solidFill>
                <a:effectLst/>
                <a:latin typeface="trebuchet ms" panose="020B0603020202020204" pitchFamily="34" charset="0"/>
              </a:rPr>
              <a:t>) </a:t>
            </a:r>
            <a:r>
              <a:rPr lang="en-US" sz="3200" b="0" i="1" dirty="0">
                <a:solidFill>
                  <a:srgbClr val="C00000"/>
                </a:solidFill>
                <a:effectLst/>
                <a:latin typeface="trebuchet ms" panose="020B0603020202020204" pitchFamily="34" charset="0"/>
              </a:rPr>
              <a:t> </a:t>
            </a:r>
          </a:p>
          <a:p>
            <a:endParaRPr lang="en-US" sz="3200" dirty="0">
              <a:solidFill>
                <a:srgbClr val="222222"/>
              </a:solidFill>
              <a:latin typeface="trebuchet ms" panose="020B0603020202020204" pitchFamily="34" charset="0"/>
            </a:endParaRPr>
          </a:p>
          <a:p>
            <a:r>
              <a:rPr lang="en-US" sz="3200" b="0" i="0" dirty="0">
                <a:solidFill>
                  <a:srgbClr val="222222"/>
                </a:solidFill>
                <a:effectLst/>
                <a:latin typeface="trebuchet ms" panose="020B0603020202020204" pitchFamily="34" charset="0"/>
              </a:rPr>
              <a:t>15th August 2024 </a:t>
            </a:r>
            <a:r>
              <a:rPr lang="en-US" sz="3200" b="1" i="0" dirty="0">
                <a:solidFill>
                  <a:srgbClr val="222222"/>
                </a:solidFill>
                <a:effectLst/>
                <a:latin typeface="trebuchet ms" panose="020B0603020202020204" pitchFamily="34" charset="0"/>
              </a:rPr>
              <a:t>WHO </a:t>
            </a:r>
            <a:r>
              <a:rPr lang="en-US" sz="3200" b="1" i="1" dirty="0">
                <a:solidFill>
                  <a:srgbClr val="C00000"/>
                </a:solidFill>
                <a:effectLst/>
                <a:latin typeface="trebuchet ms" panose="020B0603020202020204" pitchFamily="34" charset="0"/>
              </a:rPr>
              <a:t>Global Declaration of Public Health Emergency of International Concern (</a:t>
            </a:r>
            <a:r>
              <a:rPr lang="en-US" sz="3200" b="1" i="1" dirty="0" err="1">
                <a:solidFill>
                  <a:srgbClr val="C00000"/>
                </a:solidFill>
                <a:effectLst/>
                <a:latin typeface="trebuchet ms" panose="020B0603020202020204" pitchFamily="34" charset="0"/>
              </a:rPr>
              <a:t>PHEIC</a:t>
            </a:r>
            <a:r>
              <a:rPr lang="en-US" sz="3200" b="1" i="1" dirty="0">
                <a:solidFill>
                  <a:srgbClr val="C00000"/>
                </a:solidFill>
                <a:effectLst/>
                <a:latin typeface="trebuchet ms" panose="020B0603020202020204" pitchFamily="34" charset="0"/>
              </a:rPr>
              <a:t>)</a:t>
            </a:r>
            <a:endParaRPr lang="en-GB" sz="3200" i="1" dirty="0">
              <a:solidFill>
                <a:srgbClr val="C00000"/>
              </a:solidFill>
            </a:endParaRPr>
          </a:p>
        </p:txBody>
      </p:sp>
      <p:pic>
        <p:nvPicPr>
          <p:cNvPr id="5" name="Content Placeholder 3" descr="A poster for a press briefing&#10;&#10;Description automatically generated">
            <a:extLst>
              <a:ext uri="{FF2B5EF4-FFF2-40B4-BE49-F238E27FC236}">
                <a16:creationId xmlns:a16="http://schemas.microsoft.com/office/drawing/2014/main" id="{3740037C-4B09-A67D-5064-3E655E77DF6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464153" y="1690688"/>
            <a:ext cx="4351338" cy="4351338"/>
          </a:xfrm>
          <a:prstGeom prst="rect">
            <a:avLst/>
          </a:prstGeom>
          <a:noFill/>
          <a:ln>
            <a:noFill/>
          </a:ln>
        </p:spPr>
      </p:pic>
    </p:spTree>
    <p:extLst>
      <p:ext uri="{BB962C8B-B14F-4D97-AF65-F5344CB8AC3E}">
        <p14:creationId xmlns:p14="http://schemas.microsoft.com/office/powerpoint/2010/main" val="3694647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14960-3396-6AC5-B1AF-51DE68E594C7}"/>
              </a:ext>
            </a:extLst>
          </p:cNvPr>
          <p:cNvSpPr>
            <a:spLocks noGrp="1"/>
          </p:cNvSpPr>
          <p:nvPr>
            <p:ph type="title"/>
          </p:nvPr>
        </p:nvSpPr>
        <p:spPr/>
        <p:txBody>
          <a:bodyPr/>
          <a:lstStyle/>
          <a:p>
            <a:r>
              <a:rPr lang="en-GB" dirty="0"/>
              <a:t>Cholera Africa Regional-Crises- Emergency July 2024</a:t>
            </a:r>
          </a:p>
        </p:txBody>
      </p:sp>
      <p:pic>
        <p:nvPicPr>
          <p:cNvPr id="4" name="Picture 3">
            <a:extLst>
              <a:ext uri="{FF2B5EF4-FFF2-40B4-BE49-F238E27FC236}">
                <a16:creationId xmlns:a16="http://schemas.microsoft.com/office/drawing/2014/main" id="{9807EF71-748F-28D7-6C58-AE78A3E1E889}"/>
              </a:ext>
            </a:extLst>
          </p:cNvPr>
          <p:cNvPicPr>
            <a:picLocks noChangeAspect="1"/>
          </p:cNvPicPr>
          <p:nvPr/>
        </p:nvPicPr>
        <p:blipFill>
          <a:blip r:embed="rId2"/>
          <a:stretch>
            <a:fillRect/>
          </a:stretch>
        </p:blipFill>
        <p:spPr>
          <a:xfrm>
            <a:off x="2673223" y="1690688"/>
            <a:ext cx="6018835" cy="5011838"/>
          </a:xfrm>
          <a:prstGeom prst="rect">
            <a:avLst/>
          </a:prstGeom>
        </p:spPr>
      </p:pic>
    </p:spTree>
    <p:extLst>
      <p:ext uri="{BB962C8B-B14F-4D97-AF65-F5344CB8AC3E}">
        <p14:creationId xmlns:p14="http://schemas.microsoft.com/office/powerpoint/2010/main" val="670424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6ED10-D76E-A8C9-6125-26F1F06FFD76}"/>
              </a:ext>
            </a:extLst>
          </p:cNvPr>
          <p:cNvSpPr>
            <a:spLocks noGrp="1"/>
          </p:cNvSpPr>
          <p:nvPr>
            <p:ph type="title"/>
          </p:nvPr>
        </p:nvSpPr>
        <p:spPr/>
        <p:txBody>
          <a:bodyPr>
            <a:normAutofit/>
          </a:bodyPr>
          <a:lstStyle/>
          <a:p>
            <a:r>
              <a:rPr lang="en-ZA" sz="2800" b="1" dirty="0">
                <a:latin typeface="Comic Sans MS" panose="030F0702030302020204" pitchFamily="66" charset="0"/>
              </a:rPr>
              <a:t>Universal Health Coverage Service Coverage Index</a:t>
            </a:r>
          </a:p>
        </p:txBody>
      </p:sp>
      <p:sp>
        <p:nvSpPr>
          <p:cNvPr id="3" name="Content Placeholder 2">
            <a:extLst>
              <a:ext uri="{FF2B5EF4-FFF2-40B4-BE49-F238E27FC236}">
                <a16:creationId xmlns:a16="http://schemas.microsoft.com/office/drawing/2014/main" id="{1984F4C1-F5DF-D344-B43B-0ED1AEAC49CB}"/>
              </a:ext>
            </a:extLst>
          </p:cNvPr>
          <p:cNvSpPr>
            <a:spLocks noGrp="1"/>
          </p:cNvSpPr>
          <p:nvPr>
            <p:ph idx="1"/>
          </p:nvPr>
        </p:nvSpPr>
        <p:spPr/>
        <p:txBody>
          <a:bodyPr>
            <a:normAutofit/>
          </a:bodyPr>
          <a:lstStyle/>
          <a:p>
            <a:pPr marL="0" indent="0">
              <a:buNone/>
            </a:pPr>
            <a:r>
              <a:rPr lang="en-US" sz="2400" b="1" dirty="0">
                <a:latin typeface="Comic Sans MS" panose="030F0702030302020204" pitchFamily="66" charset="0"/>
              </a:rPr>
              <a:t>Measures Coverage of essential health services </a:t>
            </a:r>
          </a:p>
          <a:p>
            <a:pPr marL="0" indent="0">
              <a:buNone/>
            </a:pPr>
            <a:r>
              <a:rPr lang="en-US" sz="2400" b="1" dirty="0">
                <a:latin typeface="Comic Sans MS" panose="030F0702030302020204" pitchFamily="66" charset="0"/>
              </a:rPr>
              <a:t>Defined as the average coverage of essential services based on indicators from  tracer interventions in: </a:t>
            </a:r>
          </a:p>
          <a:p>
            <a:pPr marL="0" indent="0">
              <a:buNone/>
            </a:pPr>
            <a:r>
              <a:rPr lang="en-US" sz="2400" b="1" dirty="0">
                <a:latin typeface="Comic Sans MS" panose="030F0702030302020204" pitchFamily="66" charset="0"/>
              </a:rPr>
              <a:t>-reproductive, maternal, newborn and child health 4;</a:t>
            </a:r>
          </a:p>
          <a:p>
            <a:pPr marL="0" indent="0">
              <a:buNone/>
            </a:pPr>
            <a:r>
              <a:rPr lang="en-US" sz="2400" b="1" dirty="0">
                <a:latin typeface="Comic Sans MS" panose="030F0702030302020204" pitchFamily="66" charset="0"/>
              </a:rPr>
              <a:t>-infectious diseases 4; </a:t>
            </a:r>
          </a:p>
          <a:p>
            <a:pPr marL="0" indent="0">
              <a:buNone/>
            </a:pPr>
            <a:r>
              <a:rPr lang="en-US" sz="2400" b="1" dirty="0">
                <a:latin typeface="Comic Sans MS" panose="030F0702030302020204" pitchFamily="66" charset="0"/>
              </a:rPr>
              <a:t>-non-communicable diseases 3;</a:t>
            </a:r>
          </a:p>
          <a:p>
            <a:pPr marL="0" indent="0">
              <a:buNone/>
            </a:pPr>
            <a:r>
              <a:rPr lang="en-US" sz="2400" b="1" dirty="0">
                <a:latin typeface="Comic Sans MS" panose="030F0702030302020204" pitchFamily="66" charset="0"/>
              </a:rPr>
              <a:t>-and service capacity and access 3.</a:t>
            </a:r>
          </a:p>
          <a:p>
            <a:pPr marL="0" indent="0">
              <a:buNone/>
            </a:pPr>
            <a:r>
              <a:rPr lang="en-US" sz="2400" b="1" dirty="0">
                <a:latin typeface="Comic Sans MS" panose="030F0702030302020204" pitchFamily="66" charset="0"/>
              </a:rPr>
              <a:t>UHC Service Coverage Index is computed as the geometric mean of 14 tracer indicators. </a:t>
            </a:r>
          </a:p>
          <a:p>
            <a:pPr marL="0" indent="0">
              <a:buNone/>
            </a:pPr>
            <a:r>
              <a:rPr lang="en-US" sz="2400" b="1" dirty="0">
                <a:latin typeface="Comic Sans MS" panose="030F0702030302020204" pitchFamily="66" charset="0"/>
              </a:rPr>
              <a:t>The Index is reported as a unitless measure on a scale of 0 to 100</a:t>
            </a:r>
          </a:p>
          <a:p>
            <a:pPr marL="0" indent="0">
              <a:buNone/>
            </a:pPr>
            <a:endParaRPr lang="en-ZA" b="1" dirty="0">
              <a:latin typeface="Comic Sans MS" panose="030F0702030302020204" pitchFamily="66" charset="0"/>
            </a:endParaRPr>
          </a:p>
        </p:txBody>
      </p:sp>
    </p:spTree>
    <p:extLst>
      <p:ext uri="{BB962C8B-B14F-4D97-AF65-F5344CB8AC3E}">
        <p14:creationId xmlns:p14="http://schemas.microsoft.com/office/powerpoint/2010/main" val="1344123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61E60-1382-34A9-4E1E-E1E37FE0F050}"/>
              </a:ext>
            </a:extLst>
          </p:cNvPr>
          <p:cNvSpPr>
            <a:spLocks noGrp="1"/>
          </p:cNvSpPr>
          <p:nvPr>
            <p:ph type="title"/>
          </p:nvPr>
        </p:nvSpPr>
        <p:spPr/>
        <p:txBody>
          <a:bodyPr>
            <a:normAutofit/>
          </a:bodyPr>
          <a:lstStyle/>
          <a:p>
            <a:r>
              <a:rPr lang="en-ZA" sz="2800" b="1" dirty="0">
                <a:latin typeface="Comic Sans MS" panose="030F0702030302020204" pitchFamily="66" charset="0"/>
              </a:rPr>
              <a:t>Conceptual relationships between CHE and Health Systems building blocks and UHC Index</a:t>
            </a:r>
          </a:p>
        </p:txBody>
      </p:sp>
      <p:graphicFrame>
        <p:nvGraphicFramePr>
          <p:cNvPr id="4" name="Content Placeholder 3">
            <a:extLst>
              <a:ext uri="{FF2B5EF4-FFF2-40B4-BE49-F238E27FC236}">
                <a16:creationId xmlns:a16="http://schemas.microsoft.com/office/drawing/2014/main" id="{A50C8884-9633-9E2F-CA4F-9F1E44CBE5CF}"/>
              </a:ext>
            </a:extLst>
          </p:cNvPr>
          <p:cNvGraphicFramePr>
            <a:graphicFrameLocks noGrp="1"/>
          </p:cNvGraphicFramePr>
          <p:nvPr>
            <p:ph idx="1"/>
          </p:nvPr>
        </p:nvGraphicFramePr>
        <p:xfrm>
          <a:off x="838200" y="1825625"/>
          <a:ext cx="10515597" cy="4910756"/>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2213976556"/>
                    </a:ext>
                  </a:extLst>
                </a:gridCol>
                <a:gridCol w="3505199">
                  <a:extLst>
                    <a:ext uri="{9D8B030D-6E8A-4147-A177-3AD203B41FA5}">
                      <a16:colId xmlns:a16="http://schemas.microsoft.com/office/drawing/2014/main" val="145826084"/>
                    </a:ext>
                  </a:extLst>
                </a:gridCol>
                <a:gridCol w="3505199">
                  <a:extLst>
                    <a:ext uri="{9D8B030D-6E8A-4147-A177-3AD203B41FA5}">
                      <a16:colId xmlns:a16="http://schemas.microsoft.com/office/drawing/2014/main" val="1051970924"/>
                    </a:ext>
                  </a:extLst>
                </a:gridCol>
              </a:tblGrid>
              <a:tr h="625709">
                <a:tc>
                  <a:txBody>
                    <a:bodyPr/>
                    <a:lstStyle/>
                    <a:p>
                      <a:endParaRPr lang="en-ZA" sz="2000" b="1" dirty="0">
                        <a:latin typeface="Comic Sans MS" panose="030F0702030302020204" pitchFamily="66" charset="0"/>
                      </a:endParaRPr>
                    </a:p>
                  </a:txBody>
                  <a:tcPr/>
                </a:tc>
                <a:tc>
                  <a:txBody>
                    <a:bodyPr/>
                    <a:lstStyle/>
                    <a:p>
                      <a:r>
                        <a:rPr lang="en-ZA" sz="2000" b="1" dirty="0">
                          <a:latin typeface="Comic Sans MS" panose="030F0702030302020204" pitchFamily="66" charset="0"/>
                        </a:rPr>
                        <a:t>Health facility density</a:t>
                      </a:r>
                    </a:p>
                  </a:txBody>
                  <a:tcPr/>
                </a:tc>
                <a:tc>
                  <a:txBody>
                    <a:bodyPr/>
                    <a:lstStyle/>
                    <a:p>
                      <a:endParaRPr lang="en-ZA" sz="2000" b="1">
                        <a:latin typeface="Comic Sans MS" panose="030F0702030302020204" pitchFamily="66" charset="0"/>
                      </a:endParaRPr>
                    </a:p>
                  </a:txBody>
                  <a:tcPr/>
                </a:tc>
                <a:extLst>
                  <a:ext uri="{0D108BD9-81ED-4DB2-BD59-A6C34878D82A}">
                    <a16:rowId xmlns:a16="http://schemas.microsoft.com/office/drawing/2014/main" val="356261135"/>
                  </a:ext>
                </a:extLst>
              </a:tr>
              <a:tr h="625709">
                <a:tc>
                  <a:txBody>
                    <a:bodyPr/>
                    <a:lstStyle/>
                    <a:p>
                      <a:endParaRPr lang="en-ZA" sz="2000" b="1" dirty="0">
                        <a:latin typeface="Comic Sans MS" panose="030F0702030302020204" pitchFamily="66" charset="0"/>
                      </a:endParaRPr>
                    </a:p>
                  </a:txBody>
                  <a:tcPr/>
                </a:tc>
                <a:tc>
                  <a:txBody>
                    <a:bodyPr/>
                    <a:lstStyle/>
                    <a:p>
                      <a:r>
                        <a:rPr lang="en-ZA" sz="2000" b="1" dirty="0">
                          <a:latin typeface="Comic Sans MS" panose="030F0702030302020204" pitchFamily="66" charset="0"/>
                        </a:rPr>
                        <a:t>Health Workforce Density</a:t>
                      </a:r>
                    </a:p>
                  </a:txBody>
                  <a:tcPr/>
                </a:tc>
                <a:tc>
                  <a:txBody>
                    <a:bodyPr/>
                    <a:lstStyle/>
                    <a:p>
                      <a:endParaRPr lang="en-ZA" sz="2000" b="1">
                        <a:latin typeface="Comic Sans MS" panose="030F0702030302020204" pitchFamily="66" charset="0"/>
                      </a:endParaRPr>
                    </a:p>
                  </a:txBody>
                  <a:tcPr/>
                </a:tc>
                <a:extLst>
                  <a:ext uri="{0D108BD9-81ED-4DB2-BD59-A6C34878D82A}">
                    <a16:rowId xmlns:a16="http://schemas.microsoft.com/office/drawing/2014/main" val="2239419881"/>
                  </a:ext>
                </a:extLst>
              </a:tr>
              <a:tr h="625709">
                <a:tc>
                  <a:txBody>
                    <a:bodyPr/>
                    <a:lstStyle/>
                    <a:p>
                      <a:endParaRPr lang="en-ZA" sz="2000" b="1">
                        <a:latin typeface="Comic Sans MS" panose="030F0702030302020204" pitchFamily="66" charset="0"/>
                      </a:endParaRPr>
                    </a:p>
                  </a:txBody>
                  <a:tcPr/>
                </a:tc>
                <a:tc>
                  <a:txBody>
                    <a:bodyPr/>
                    <a:lstStyle/>
                    <a:p>
                      <a:r>
                        <a:rPr lang="en-ZA" sz="2000" b="1" dirty="0">
                          <a:latin typeface="Comic Sans MS" panose="030F0702030302020204" pitchFamily="66" charset="0"/>
                        </a:rPr>
                        <a:t>Health Governance</a:t>
                      </a:r>
                    </a:p>
                  </a:txBody>
                  <a:tcPr/>
                </a:tc>
                <a:tc>
                  <a:txBody>
                    <a:bodyPr/>
                    <a:lstStyle/>
                    <a:p>
                      <a:endParaRPr lang="en-ZA" sz="2000" b="1">
                        <a:latin typeface="Comic Sans MS" panose="030F0702030302020204" pitchFamily="66" charset="0"/>
                      </a:endParaRPr>
                    </a:p>
                  </a:txBody>
                  <a:tcPr/>
                </a:tc>
                <a:extLst>
                  <a:ext uri="{0D108BD9-81ED-4DB2-BD59-A6C34878D82A}">
                    <a16:rowId xmlns:a16="http://schemas.microsoft.com/office/drawing/2014/main" val="3269834910"/>
                  </a:ext>
                </a:extLst>
              </a:tr>
              <a:tr h="625709">
                <a:tc>
                  <a:txBody>
                    <a:bodyPr/>
                    <a:lstStyle/>
                    <a:p>
                      <a:r>
                        <a:rPr lang="en-ZA" sz="2000" b="1" dirty="0">
                          <a:latin typeface="Comic Sans MS" panose="030F0702030302020204" pitchFamily="66" charset="0"/>
                        </a:rPr>
                        <a:t>CHE influences</a:t>
                      </a:r>
                    </a:p>
                  </a:txBody>
                  <a:tcPr/>
                </a:tc>
                <a:tc>
                  <a:txBody>
                    <a:bodyPr/>
                    <a:lstStyle/>
                    <a:p>
                      <a:r>
                        <a:rPr lang="en-ZA" sz="2000" b="1" dirty="0">
                          <a:latin typeface="Comic Sans MS" panose="030F0702030302020204" pitchFamily="66" charset="0"/>
                        </a:rPr>
                        <a:t>Diagnostic capacity</a:t>
                      </a:r>
                    </a:p>
                  </a:txBody>
                  <a:tcPr/>
                </a:tc>
                <a:tc>
                  <a:txBody>
                    <a:bodyPr/>
                    <a:lstStyle/>
                    <a:p>
                      <a:r>
                        <a:rPr lang="en-ZA" sz="2000" b="1" dirty="0">
                          <a:latin typeface="Comic Sans MS" panose="030F0702030302020204" pitchFamily="66" charset="0"/>
                        </a:rPr>
                        <a:t>All these influence the</a:t>
                      </a:r>
                    </a:p>
                    <a:p>
                      <a:r>
                        <a:rPr lang="en-ZA" sz="2000" b="1" dirty="0">
                          <a:latin typeface="Comic Sans MS" panose="030F0702030302020204" pitchFamily="66" charset="0"/>
                        </a:rPr>
                        <a:t>UHC Service Coverage Index</a:t>
                      </a:r>
                    </a:p>
                  </a:txBody>
                  <a:tcPr/>
                </a:tc>
                <a:extLst>
                  <a:ext uri="{0D108BD9-81ED-4DB2-BD59-A6C34878D82A}">
                    <a16:rowId xmlns:a16="http://schemas.microsoft.com/office/drawing/2014/main" val="2975257452"/>
                  </a:ext>
                </a:extLst>
              </a:tr>
              <a:tr h="625709">
                <a:tc>
                  <a:txBody>
                    <a:bodyPr/>
                    <a:lstStyle/>
                    <a:p>
                      <a:endParaRPr lang="en-ZA" sz="2000" b="1">
                        <a:latin typeface="Comic Sans MS" panose="030F0702030302020204" pitchFamily="66" charset="0"/>
                      </a:endParaRPr>
                    </a:p>
                  </a:txBody>
                  <a:tcPr/>
                </a:tc>
                <a:tc>
                  <a:txBody>
                    <a:bodyPr/>
                    <a:lstStyle/>
                    <a:p>
                      <a:r>
                        <a:rPr lang="en-ZA" sz="2000" b="1" dirty="0">
                          <a:latin typeface="Comic Sans MS" panose="030F0702030302020204" pitchFamily="66" charset="0"/>
                        </a:rPr>
                        <a:t>Essential medicines availability</a:t>
                      </a:r>
                    </a:p>
                  </a:txBody>
                  <a:tcPr/>
                </a:tc>
                <a:tc>
                  <a:txBody>
                    <a:bodyPr/>
                    <a:lstStyle/>
                    <a:p>
                      <a:endParaRPr lang="en-ZA" sz="2000" b="1">
                        <a:latin typeface="Comic Sans MS" panose="030F0702030302020204" pitchFamily="66" charset="0"/>
                      </a:endParaRPr>
                    </a:p>
                  </a:txBody>
                  <a:tcPr/>
                </a:tc>
                <a:extLst>
                  <a:ext uri="{0D108BD9-81ED-4DB2-BD59-A6C34878D82A}">
                    <a16:rowId xmlns:a16="http://schemas.microsoft.com/office/drawing/2014/main" val="1668102469"/>
                  </a:ext>
                </a:extLst>
              </a:tr>
              <a:tr h="625709">
                <a:tc>
                  <a:txBody>
                    <a:bodyPr/>
                    <a:lstStyle/>
                    <a:p>
                      <a:endParaRPr lang="en-ZA" sz="2000" b="1">
                        <a:latin typeface="Comic Sans MS" panose="030F0702030302020204" pitchFamily="66" charset="0"/>
                      </a:endParaRPr>
                    </a:p>
                  </a:txBody>
                  <a:tcPr/>
                </a:tc>
                <a:tc>
                  <a:txBody>
                    <a:bodyPr/>
                    <a:lstStyle/>
                    <a:p>
                      <a:r>
                        <a:rPr lang="en-ZA" sz="2000" b="1" dirty="0">
                          <a:latin typeface="Comic Sans MS" panose="030F0702030302020204" pitchFamily="66" charset="0"/>
                        </a:rPr>
                        <a:t>Service delivery</a:t>
                      </a:r>
                    </a:p>
                  </a:txBody>
                  <a:tcPr/>
                </a:tc>
                <a:tc>
                  <a:txBody>
                    <a:bodyPr/>
                    <a:lstStyle/>
                    <a:p>
                      <a:endParaRPr lang="en-ZA" sz="2000" b="1">
                        <a:latin typeface="Comic Sans MS" panose="030F0702030302020204" pitchFamily="66" charset="0"/>
                      </a:endParaRPr>
                    </a:p>
                  </a:txBody>
                  <a:tcPr/>
                </a:tc>
                <a:extLst>
                  <a:ext uri="{0D108BD9-81ED-4DB2-BD59-A6C34878D82A}">
                    <a16:rowId xmlns:a16="http://schemas.microsoft.com/office/drawing/2014/main" val="847461710"/>
                  </a:ext>
                </a:extLst>
              </a:tr>
              <a:tr h="625709">
                <a:tc>
                  <a:txBody>
                    <a:bodyPr/>
                    <a:lstStyle/>
                    <a:p>
                      <a:endParaRPr lang="en-ZA" sz="2000" b="1" dirty="0">
                        <a:latin typeface="Comic Sans MS" panose="030F0702030302020204" pitchFamily="66" charset="0"/>
                      </a:endParaRPr>
                    </a:p>
                  </a:txBody>
                  <a:tcPr/>
                </a:tc>
                <a:tc>
                  <a:txBody>
                    <a:bodyPr/>
                    <a:lstStyle/>
                    <a:p>
                      <a:r>
                        <a:rPr lang="en-ZA" sz="2000" b="1" dirty="0">
                          <a:latin typeface="Comic Sans MS" panose="030F0702030302020204" pitchFamily="66" charset="0"/>
                        </a:rPr>
                        <a:t>Health information systems</a:t>
                      </a:r>
                    </a:p>
                  </a:txBody>
                  <a:tcPr/>
                </a:tc>
                <a:tc>
                  <a:txBody>
                    <a:bodyPr/>
                    <a:lstStyle/>
                    <a:p>
                      <a:endParaRPr lang="en-ZA" sz="2000" b="1" dirty="0">
                        <a:latin typeface="Comic Sans MS" panose="030F0702030302020204" pitchFamily="66" charset="0"/>
                      </a:endParaRPr>
                    </a:p>
                  </a:txBody>
                  <a:tcPr/>
                </a:tc>
                <a:extLst>
                  <a:ext uri="{0D108BD9-81ED-4DB2-BD59-A6C34878D82A}">
                    <a16:rowId xmlns:a16="http://schemas.microsoft.com/office/drawing/2014/main" val="3971798794"/>
                  </a:ext>
                </a:extLst>
              </a:tr>
            </a:tbl>
          </a:graphicData>
        </a:graphic>
      </p:graphicFrame>
    </p:spTree>
    <p:extLst>
      <p:ext uri="{BB962C8B-B14F-4D97-AF65-F5344CB8AC3E}">
        <p14:creationId xmlns:p14="http://schemas.microsoft.com/office/powerpoint/2010/main" val="3409706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DF2E7-110A-5330-6469-4BAC37959662}"/>
              </a:ext>
            </a:extLst>
          </p:cNvPr>
          <p:cNvSpPr>
            <a:spLocks noGrp="1"/>
          </p:cNvSpPr>
          <p:nvPr>
            <p:ph type="title"/>
          </p:nvPr>
        </p:nvSpPr>
        <p:spPr/>
        <p:txBody>
          <a:bodyPr>
            <a:normAutofit/>
          </a:bodyPr>
          <a:lstStyle/>
          <a:p>
            <a:r>
              <a:rPr lang="en-ZA" sz="2800" b="1" dirty="0">
                <a:latin typeface="Comic Sans MS" panose="030F0702030302020204" pitchFamily="66" charset="0"/>
              </a:rPr>
              <a:t>Selected SADC countries and their respective UHC related indicators </a:t>
            </a:r>
            <a:r>
              <a:rPr lang="en-ZA" sz="2800" dirty="0">
                <a:latin typeface="Comic Sans MS" panose="030F0702030302020204" pitchFamily="66" charset="0"/>
              </a:rPr>
              <a:t>(Source WHO, WB data sets 2021/22)</a:t>
            </a:r>
          </a:p>
        </p:txBody>
      </p:sp>
      <p:graphicFrame>
        <p:nvGraphicFramePr>
          <p:cNvPr id="4" name="Content Placeholder 3">
            <a:extLst>
              <a:ext uri="{FF2B5EF4-FFF2-40B4-BE49-F238E27FC236}">
                <a16:creationId xmlns:a16="http://schemas.microsoft.com/office/drawing/2014/main" id="{D43CFB48-8DE6-68E2-9532-A76648BBB65C}"/>
              </a:ext>
            </a:extLst>
          </p:cNvPr>
          <p:cNvGraphicFramePr>
            <a:graphicFrameLocks noGrp="1"/>
          </p:cNvGraphicFramePr>
          <p:nvPr>
            <p:ph idx="1"/>
          </p:nvPr>
        </p:nvGraphicFramePr>
        <p:xfrm>
          <a:off x="838200" y="1789526"/>
          <a:ext cx="10515599" cy="4576358"/>
        </p:xfrm>
        <a:graphic>
          <a:graphicData uri="http://schemas.openxmlformats.org/drawingml/2006/table">
            <a:tbl>
              <a:tblPr firstRow="1" firstCol="1" bandRow="1">
                <a:tableStyleId>{5C22544A-7EE6-4342-B048-85BDC9FD1C3A}</a:tableStyleId>
              </a:tblPr>
              <a:tblGrid>
                <a:gridCol w="2147207">
                  <a:extLst>
                    <a:ext uri="{9D8B030D-6E8A-4147-A177-3AD203B41FA5}">
                      <a16:colId xmlns:a16="http://schemas.microsoft.com/office/drawing/2014/main" val="2057056656"/>
                    </a:ext>
                  </a:extLst>
                </a:gridCol>
                <a:gridCol w="1803140">
                  <a:extLst>
                    <a:ext uri="{9D8B030D-6E8A-4147-A177-3AD203B41FA5}">
                      <a16:colId xmlns:a16="http://schemas.microsoft.com/office/drawing/2014/main" val="3673926992"/>
                    </a:ext>
                  </a:extLst>
                </a:gridCol>
                <a:gridCol w="1777482">
                  <a:extLst>
                    <a:ext uri="{9D8B030D-6E8A-4147-A177-3AD203B41FA5}">
                      <a16:colId xmlns:a16="http://schemas.microsoft.com/office/drawing/2014/main" val="1756995040"/>
                    </a:ext>
                  </a:extLst>
                </a:gridCol>
                <a:gridCol w="1815970">
                  <a:extLst>
                    <a:ext uri="{9D8B030D-6E8A-4147-A177-3AD203B41FA5}">
                      <a16:colId xmlns:a16="http://schemas.microsoft.com/office/drawing/2014/main" val="3636490881"/>
                    </a:ext>
                  </a:extLst>
                </a:gridCol>
                <a:gridCol w="1485900">
                  <a:extLst>
                    <a:ext uri="{9D8B030D-6E8A-4147-A177-3AD203B41FA5}">
                      <a16:colId xmlns:a16="http://schemas.microsoft.com/office/drawing/2014/main" val="625150614"/>
                    </a:ext>
                  </a:extLst>
                </a:gridCol>
                <a:gridCol w="1485900">
                  <a:extLst>
                    <a:ext uri="{9D8B030D-6E8A-4147-A177-3AD203B41FA5}">
                      <a16:colId xmlns:a16="http://schemas.microsoft.com/office/drawing/2014/main" val="2106168212"/>
                    </a:ext>
                  </a:extLst>
                </a:gridCol>
              </a:tblGrid>
              <a:tr h="729202">
                <a:tc>
                  <a:txBody>
                    <a:bodyPr/>
                    <a:lstStyle/>
                    <a:p>
                      <a:pPr>
                        <a:lnSpc>
                          <a:spcPct val="107000"/>
                        </a:lnSpc>
                        <a:spcAft>
                          <a:spcPts val="800"/>
                        </a:spcAft>
                      </a:pPr>
                      <a:r>
                        <a:rPr lang="en-ZA" sz="2000" b="1" dirty="0">
                          <a:effectLst/>
                          <a:latin typeface="Comic Sans MS" panose="030F0702030302020204" pitchFamily="66" charset="0"/>
                        </a:rPr>
                        <a:t>Country</a:t>
                      </a:r>
                      <a:endParaRPr lang="en-ZA" sz="2000" b="1" dirty="0">
                        <a:effectLst/>
                        <a:latin typeface="Comic Sans MS" panose="030F0702030302020204" pitchFamily="66" charset="0"/>
                        <a:ea typeface="Calibri" panose="020F0502020204030204" pitchFamily="34" charset="0"/>
                        <a:cs typeface="Times New Roman" panose="02020603050405020304" pitchFamily="18" charset="0"/>
                      </a:endParaRPr>
                    </a:p>
                  </a:txBody>
                  <a:tcPr marL="44988" marR="44988" marT="0" marB="0"/>
                </a:tc>
                <a:tc>
                  <a:txBody>
                    <a:bodyPr/>
                    <a:lstStyle/>
                    <a:p>
                      <a:pPr>
                        <a:lnSpc>
                          <a:spcPct val="107000"/>
                        </a:lnSpc>
                        <a:spcAft>
                          <a:spcPts val="800"/>
                        </a:spcAft>
                      </a:pPr>
                      <a:r>
                        <a:rPr lang="en-ZA" sz="2000" b="1">
                          <a:effectLst/>
                          <a:latin typeface="Comic Sans MS" panose="030F0702030302020204" pitchFamily="66" charset="0"/>
                        </a:rPr>
                        <a:t>GDP Per Capita 2019</a:t>
                      </a:r>
                      <a:endParaRPr lang="en-ZA" sz="2000" b="1">
                        <a:effectLst/>
                        <a:latin typeface="Comic Sans MS" panose="030F0702030302020204" pitchFamily="66" charset="0"/>
                        <a:ea typeface="Calibri" panose="020F0502020204030204" pitchFamily="34" charset="0"/>
                        <a:cs typeface="Times New Roman" panose="02020603050405020304" pitchFamily="18" charset="0"/>
                      </a:endParaRPr>
                    </a:p>
                  </a:txBody>
                  <a:tcPr marL="44988" marR="44988" marT="0" marB="0"/>
                </a:tc>
                <a:tc>
                  <a:txBody>
                    <a:bodyPr/>
                    <a:lstStyle/>
                    <a:p>
                      <a:pPr>
                        <a:lnSpc>
                          <a:spcPct val="107000"/>
                        </a:lnSpc>
                        <a:spcAft>
                          <a:spcPts val="800"/>
                        </a:spcAft>
                      </a:pPr>
                      <a:r>
                        <a:rPr lang="en-ZA" sz="2000" b="1">
                          <a:effectLst/>
                          <a:latin typeface="Comic Sans MS" panose="030F0702030302020204" pitchFamily="66" charset="0"/>
                        </a:rPr>
                        <a:t>GGHE  D%</a:t>
                      </a:r>
                      <a:endParaRPr lang="en-ZA" sz="2000" b="1">
                        <a:effectLst/>
                        <a:latin typeface="Comic Sans MS" panose="030F0702030302020204" pitchFamily="66" charset="0"/>
                        <a:ea typeface="Calibri" panose="020F0502020204030204" pitchFamily="34" charset="0"/>
                        <a:cs typeface="Times New Roman" panose="02020603050405020304" pitchFamily="18" charset="0"/>
                      </a:endParaRPr>
                    </a:p>
                  </a:txBody>
                  <a:tcPr marL="44988" marR="44988" marT="0" marB="0"/>
                </a:tc>
                <a:tc>
                  <a:txBody>
                    <a:bodyPr/>
                    <a:lstStyle/>
                    <a:p>
                      <a:pPr>
                        <a:lnSpc>
                          <a:spcPct val="107000"/>
                        </a:lnSpc>
                        <a:spcAft>
                          <a:spcPts val="800"/>
                        </a:spcAft>
                      </a:pPr>
                      <a:r>
                        <a:rPr lang="en-ZA" sz="2000" b="1" dirty="0">
                          <a:effectLst/>
                          <a:latin typeface="Comic Sans MS" panose="030F0702030302020204" pitchFamily="66" charset="0"/>
                        </a:rPr>
                        <a:t>Health Exp per capita  USD</a:t>
                      </a:r>
                      <a:endParaRPr lang="en-ZA" sz="2000" b="1" dirty="0">
                        <a:effectLst/>
                        <a:latin typeface="Comic Sans MS" panose="030F0702030302020204" pitchFamily="66" charset="0"/>
                        <a:ea typeface="Calibri" panose="020F0502020204030204" pitchFamily="34" charset="0"/>
                        <a:cs typeface="Times New Roman" panose="02020603050405020304" pitchFamily="18" charset="0"/>
                      </a:endParaRPr>
                    </a:p>
                  </a:txBody>
                  <a:tcPr marL="44988" marR="44988" marT="0" marB="0"/>
                </a:tc>
                <a:tc>
                  <a:txBody>
                    <a:bodyPr/>
                    <a:lstStyle/>
                    <a:p>
                      <a:pPr>
                        <a:lnSpc>
                          <a:spcPct val="107000"/>
                        </a:lnSpc>
                        <a:spcAft>
                          <a:spcPts val="800"/>
                        </a:spcAft>
                      </a:pPr>
                      <a:r>
                        <a:rPr lang="en-ZA" sz="2000" b="1">
                          <a:effectLst/>
                          <a:latin typeface="Comic Sans MS" panose="030F0702030302020204" pitchFamily="66" charset="0"/>
                        </a:rPr>
                        <a:t>Doctors, Nurses, Midwives</a:t>
                      </a:r>
                      <a:endParaRPr lang="en-ZA" sz="2000" b="1">
                        <a:effectLst/>
                        <a:latin typeface="Comic Sans MS" panose="030F0702030302020204" pitchFamily="66" charset="0"/>
                        <a:ea typeface="Calibri" panose="020F0502020204030204" pitchFamily="34" charset="0"/>
                        <a:cs typeface="Times New Roman" panose="02020603050405020304" pitchFamily="18" charset="0"/>
                      </a:endParaRPr>
                    </a:p>
                  </a:txBody>
                  <a:tcPr marL="44988" marR="44988" marT="0" marB="0"/>
                </a:tc>
                <a:tc>
                  <a:txBody>
                    <a:bodyPr/>
                    <a:lstStyle/>
                    <a:p>
                      <a:pPr>
                        <a:lnSpc>
                          <a:spcPct val="107000"/>
                        </a:lnSpc>
                        <a:spcAft>
                          <a:spcPts val="800"/>
                        </a:spcAft>
                      </a:pPr>
                      <a:r>
                        <a:rPr lang="en-ZA" sz="2000" b="1">
                          <a:effectLst/>
                          <a:latin typeface="Comic Sans MS" panose="030F0702030302020204" pitchFamily="66" charset="0"/>
                        </a:rPr>
                        <a:t>UHC Index</a:t>
                      </a:r>
                      <a:endParaRPr lang="en-ZA" sz="2000" b="1">
                        <a:effectLst/>
                        <a:latin typeface="Comic Sans MS" panose="030F0702030302020204" pitchFamily="66" charset="0"/>
                        <a:ea typeface="Calibri" panose="020F0502020204030204" pitchFamily="34" charset="0"/>
                        <a:cs typeface="Times New Roman" panose="02020603050405020304" pitchFamily="18" charset="0"/>
                      </a:endParaRPr>
                    </a:p>
                  </a:txBody>
                  <a:tcPr marL="44988" marR="44988" marT="0" marB="0"/>
                </a:tc>
                <a:extLst>
                  <a:ext uri="{0D108BD9-81ED-4DB2-BD59-A6C34878D82A}">
                    <a16:rowId xmlns:a16="http://schemas.microsoft.com/office/drawing/2014/main" val="739131369"/>
                  </a:ext>
                </a:extLst>
              </a:tr>
              <a:tr h="412253">
                <a:tc>
                  <a:txBody>
                    <a:bodyPr/>
                    <a:lstStyle/>
                    <a:p>
                      <a:pPr>
                        <a:lnSpc>
                          <a:spcPct val="107000"/>
                        </a:lnSpc>
                        <a:spcAft>
                          <a:spcPts val="800"/>
                        </a:spcAft>
                      </a:pPr>
                      <a:r>
                        <a:rPr lang="en-ZA" sz="2000" b="1" dirty="0">
                          <a:effectLst/>
                          <a:latin typeface="Comic Sans MS" panose="030F0702030302020204" pitchFamily="66" charset="0"/>
                        </a:rPr>
                        <a:t>Botswana</a:t>
                      </a:r>
                      <a:endParaRPr lang="en-ZA" sz="2000" b="1" dirty="0">
                        <a:effectLst/>
                        <a:latin typeface="Comic Sans MS" panose="030F0702030302020204" pitchFamily="66" charset="0"/>
                        <a:ea typeface="Calibri" panose="020F0502020204030204" pitchFamily="34" charset="0"/>
                        <a:cs typeface="Times New Roman" panose="02020603050405020304" pitchFamily="18" charset="0"/>
                      </a:endParaRPr>
                    </a:p>
                  </a:txBody>
                  <a:tcPr marL="44988" marR="44988" marT="0" marB="0"/>
                </a:tc>
                <a:tc>
                  <a:txBody>
                    <a:bodyPr/>
                    <a:lstStyle/>
                    <a:p>
                      <a:pPr>
                        <a:lnSpc>
                          <a:spcPct val="107000"/>
                        </a:lnSpc>
                        <a:spcAft>
                          <a:spcPts val="800"/>
                        </a:spcAft>
                      </a:pPr>
                      <a:r>
                        <a:rPr lang="en-ZA" sz="2000" b="1">
                          <a:effectLst/>
                          <a:latin typeface="Comic Sans MS" panose="030F0702030302020204" pitchFamily="66" charset="0"/>
                        </a:rPr>
                        <a:t>7960</a:t>
                      </a:r>
                      <a:endParaRPr lang="en-ZA" sz="2000" b="1">
                        <a:effectLst/>
                        <a:latin typeface="Comic Sans MS" panose="030F0702030302020204" pitchFamily="66" charset="0"/>
                        <a:ea typeface="Calibri" panose="020F0502020204030204" pitchFamily="34" charset="0"/>
                        <a:cs typeface="Times New Roman" panose="02020603050405020304" pitchFamily="18" charset="0"/>
                      </a:endParaRPr>
                    </a:p>
                  </a:txBody>
                  <a:tcPr marL="44988" marR="44988" marT="0" marB="0"/>
                </a:tc>
                <a:tc>
                  <a:txBody>
                    <a:bodyPr/>
                    <a:lstStyle/>
                    <a:p>
                      <a:pPr>
                        <a:lnSpc>
                          <a:spcPct val="107000"/>
                        </a:lnSpc>
                        <a:spcAft>
                          <a:spcPts val="800"/>
                        </a:spcAft>
                      </a:pPr>
                      <a:r>
                        <a:rPr lang="en-ZA" sz="2000" b="1">
                          <a:effectLst/>
                          <a:latin typeface="Comic Sans MS" panose="030F0702030302020204" pitchFamily="66" charset="0"/>
                        </a:rPr>
                        <a:t>15</a:t>
                      </a:r>
                      <a:endParaRPr lang="en-ZA" sz="2000" b="1">
                        <a:effectLst/>
                        <a:latin typeface="Comic Sans MS" panose="030F0702030302020204" pitchFamily="66" charset="0"/>
                        <a:ea typeface="Calibri" panose="020F0502020204030204" pitchFamily="34" charset="0"/>
                        <a:cs typeface="Times New Roman" panose="02020603050405020304" pitchFamily="18" charset="0"/>
                      </a:endParaRPr>
                    </a:p>
                  </a:txBody>
                  <a:tcPr marL="44988" marR="44988" marT="0" marB="0"/>
                </a:tc>
                <a:tc>
                  <a:txBody>
                    <a:bodyPr/>
                    <a:lstStyle/>
                    <a:p>
                      <a:pPr>
                        <a:lnSpc>
                          <a:spcPct val="107000"/>
                        </a:lnSpc>
                        <a:spcAft>
                          <a:spcPts val="800"/>
                        </a:spcAft>
                      </a:pPr>
                      <a:r>
                        <a:rPr lang="en-ZA" sz="2000" b="1">
                          <a:effectLst/>
                          <a:latin typeface="Comic Sans MS" panose="030F0702030302020204" pitchFamily="66" charset="0"/>
                        </a:rPr>
                        <a:t>457</a:t>
                      </a:r>
                      <a:endParaRPr lang="en-ZA" sz="2000" b="1">
                        <a:effectLst/>
                        <a:latin typeface="Comic Sans MS" panose="030F0702030302020204" pitchFamily="66" charset="0"/>
                        <a:ea typeface="Calibri" panose="020F0502020204030204" pitchFamily="34" charset="0"/>
                        <a:cs typeface="Times New Roman" panose="02020603050405020304" pitchFamily="18" charset="0"/>
                      </a:endParaRPr>
                    </a:p>
                  </a:txBody>
                  <a:tcPr marL="44988" marR="44988" marT="0" marB="0"/>
                </a:tc>
                <a:tc>
                  <a:txBody>
                    <a:bodyPr/>
                    <a:lstStyle/>
                    <a:p>
                      <a:pPr>
                        <a:lnSpc>
                          <a:spcPct val="107000"/>
                        </a:lnSpc>
                        <a:spcAft>
                          <a:spcPts val="800"/>
                        </a:spcAft>
                      </a:pPr>
                      <a:r>
                        <a:rPr lang="en-ZA" sz="2000" b="1">
                          <a:effectLst/>
                          <a:latin typeface="Comic Sans MS" panose="030F0702030302020204" pitchFamily="66" charset="0"/>
                        </a:rPr>
                        <a:t>34,3</a:t>
                      </a:r>
                      <a:endParaRPr lang="en-ZA" sz="2000" b="1">
                        <a:effectLst/>
                        <a:latin typeface="Comic Sans MS" panose="030F0702030302020204" pitchFamily="66" charset="0"/>
                        <a:ea typeface="Calibri" panose="020F0502020204030204" pitchFamily="34" charset="0"/>
                        <a:cs typeface="Times New Roman" panose="02020603050405020304" pitchFamily="18" charset="0"/>
                      </a:endParaRPr>
                    </a:p>
                  </a:txBody>
                  <a:tcPr marL="44988" marR="44988" marT="0" marB="0"/>
                </a:tc>
                <a:tc>
                  <a:txBody>
                    <a:bodyPr/>
                    <a:lstStyle/>
                    <a:p>
                      <a:pPr>
                        <a:lnSpc>
                          <a:spcPct val="107000"/>
                        </a:lnSpc>
                        <a:spcAft>
                          <a:spcPts val="800"/>
                        </a:spcAft>
                      </a:pPr>
                      <a:r>
                        <a:rPr lang="en-ZA" sz="2000" b="1">
                          <a:effectLst/>
                          <a:latin typeface="Comic Sans MS" panose="030F0702030302020204" pitchFamily="66" charset="0"/>
                        </a:rPr>
                        <a:t>55 Down</a:t>
                      </a:r>
                      <a:endParaRPr lang="en-ZA" sz="2000" b="1">
                        <a:effectLst/>
                        <a:latin typeface="Comic Sans MS" panose="030F0702030302020204" pitchFamily="66" charset="0"/>
                        <a:ea typeface="Calibri" panose="020F0502020204030204" pitchFamily="34" charset="0"/>
                        <a:cs typeface="Times New Roman" panose="02020603050405020304" pitchFamily="18" charset="0"/>
                      </a:endParaRPr>
                    </a:p>
                  </a:txBody>
                  <a:tcPr marL="44988" marR="44988" marT="0" marB="0"/>
                </a:tc>
                <a:extLst>
                  <a:ext uri="{0D108BD9-81ED-4DB2-BD59-A6C34878D82A}">
                    <a16:rowId xmlns:a16="http://schemas.microsoft.com/office/drawing/2014/main" val="2959397630"/>
                  </a:ext>
                </a:extLst>
              </a:tr>
              <a:tr h="412253">
                <a:tc>
                  <a:txBody>
                    <a:bodyPr/>
                    <a:lstStyle/>
                    <a:p>
                      <a:pPr>
                        <a:lnSpc>
                          <a:spcPct val="107000"/>
                        </a:lnSpc>
                        <a:spcAft>
                          <a:spcPts val="800"/>
                        </a:spcAft>
                      </a:pPr>
                      <a:r>
                        <a:rPr lang="en-ZA" sz="2000" b="1" dirty="0">
                          <a:effectLst/>
                          <a:latin typeface="Comic Sans MS" panose="030F0702030302020204" pitchFamily="66" charset="0"/>
                        </a:rPr>
                        <a:t>Malawi</a:t>
                      </a:r>
                      <a:endParaRPr lang="en-ZA" sz="2000" b="1" dirty="0">
                        <a:effectLst/>
                        <a:latin typeface="Comic Sans MS" panose="030F0702030302020204" pitchFamily="66" charset="0"/>
                        <a:ea typeface="Calibri" panose="020F0502020204030204" pitchFamily="34" charset="0"/>
                        <a:cs typeface="Times New Roman" panose="02020603050405020304" pitchFamily="18" charset="0"/>
                      </a:endParaRPr>
                    </a:p>
                  </a:txBody>
                  <a:tcPr marL="44988" marR="44988" marT="0" marB="0"/>
                </a:tc>
                <a:tc>
                  <a:txBody>
                    <a:bodyPr/>
                    <a:lstStyle/>
                    <a:p>
                      <a:pPr>
                        <a:lnSpc>
                          <a:spcPct val="107000"/>
                        </a:lnSpc>
                        <a:spcAft>
                          <a:spcPts val="800"/>
                        </a:spcAft>
                      </a:pPr>
                      <a:r>
                        <a:rPr lang="en-ZA" sz="2000" b="1" dirty="0">
                          <a:effectLst/>
                          <a:latin typeface="Comic Sans MS" panose="030F0702030302020204" pitchFamily="66" charset="0"/>
                        </a:rPr>
                        <a:t>411</a:t>
                      </a:r>
                      <a:endParaRPr lang="en-ZA" sz="2000" b="1" dirty="0">
                        <a:effectLst/>
                        <a:latin typeface="Comic Sans MS" panose="030F0702030302020204" pitchFamily="66" charset="0"/>
                        <a:ea typeface="Calibri" panose="020F0502020204030204" pitchFamily="34" charset="0"/>
                        <a:cs typeface="Times New Roman" panose="02020603050405020304" pitchFamily="18" charset="0"/>
                      </a:endParaRPr>
                    </a:p>
                  </a:txBody>
                  <a:tcPr marL="44988" marR="44988" marT="0" marB="0"/>
                </a:tc>
                <a:tc>
                  <a:txBody>
                    <a:bodyPr/>
                    <a:lstStyle/>
                    <a:p>
                      <a:pPr>
                        <a:lnSpc>
                          <a:spcPct val="107000"/>
                        </a:lnSpc>
                        <a:spcAft>
                          <a:spcPts val="800"/>
                        </a:spcAft>
                      </a:pPr>
                      <a:r>
                        <a:rPr lang="en-ZA" sz="2000" b="1">
                          <a:effectLst/>
                          <a:latin typeface="Comic Sans MS" panose="030F0702030302020204" pitchFamily="66" charset="0"/>
                        </a:rPr>
                        <a:t>5,8</a:t>
                      </a:r>
                      <a:endParaRPr lang="en-ZA" sz="2000" b="1">
                        <a:effectLst/>
                        <a:latin typeface="Comic Sans MS" panose="030F0702030302020204" pitchFamily="66" charset="0"/>
                        <a:ea typeface="Calibri" panose="020F0502020204030204" pitchFamily="34" charset="0"/>
                        <a:cs typeface="Times New Roman" panose="02020603050405020304" pitchFamily="18" charset="0"/>
                      </a:endParaRPr>
                    </a:p>
                  </a:txBody>
                  <a:tcPr marL="44988" marR="44988" marT="0" marB="0"/>
                </a:tc>
                <a:tc>
                  <a:txBody>
                    <a:bodyPr/>
                    <a:lstStyle/>
                    <a:p>
                      <a:pPr>
                        <a:lnSpc>
                          <a:spcPct val="107000"/>
                        </a:lnSpc>
                        <a:spcAft>
                          <a:spcPts val="800"/>
                        </a:spcAft>
                      </a:pPr>
                      <a:r>
                        <a:rPr lang="en-ZA" sz="2000" b="1">
                          <a:effectLst/>
                          <a:latin typeface="Comic Sans MS" panose="030F0702030302020204" pitchFamily="66" charset="0"/>
                        </a:rPr>
                        <a:t>47</a:t>
                      </a:r>
                      <a:endParaRPr lang="en-ZA" sz="2000" b="1">
                        <a:effectLst/>
                        <a:latin typeface="Comic Sans MS" panose="030F0702030302020204" pitchFamily="66" charset="0"/>
                        <a:ea typeface="Calibri" panose="020F0502020204030204" pitchFamily="34" charset="0"/>
                        <a:cs typeface="Times New Roman" panose="02020603050405020304" pitchFamily="18" charset="0"/>
                      </a:endParaRPr>
                    </a:p>
                  </a:txBody>
                  <a:tcPr marL="44988" marR="44988" marT="0" marB="0"/>
                </a:tc>
                <a:tc>
                  <a:txBody>
                    <a:bodyPr/>
                    <a:lstStyle/>
                    <a:p>
                      <a:pPr>
                        <a:lnSpc>
                          <a:spcPct val="107000"/>
                        </a:lnSpc>
                        <a:spcAft>
                          <a:spcPts val="800"/>
                        </a:spcAft>
                      </a:pPr>
                      <a:r>
                        <a:rPr lang="en-ZA" sz="2000" b="1">
                          <a:effectLst/>
                          <a:latin typeface="Comic Sans MS" panose="030F0702030302020204" pitchFamily="66" charset="0"/>
                        </a:rPr>
                        <a:t>5,49</a:t>
                      </a:r>
                      <a:endParaRPr lang="en-ZA" sz="2000" b="1">
                        <a:effectLst/>
                        <a:latin typeface="Comic Sans MS" panose="030F0702030302020204" pitchFamily="66" charset="0"/>
                        <a:ea typeface="Calibri" panose="020F0502020204030204" pitchFamily="34" charset="0"/>
                        <a:cs typeface="Times New Roman" panose="02020603050405020304" pitchFamily="18" charset="0"/>
                      </a:endParaRPr>
                    </a:p>
                  </a:txBody>
                  <a:tcPr marL="44988" marR="44988" marT="0" marB="0"/>
                </a:tc>
                <a:tc>
                  <a:txBody>
                    <a:bodyPr/>
                    <a:lstStyle/>
                    <a:p>
                      <a:pPr>
                        <a:lnSpc>
                          <a:spcPct val="107000"/>
                        </a:lnSpc>
                        <a:spcAft>
                          <a:spcPts val="800"/>
                        </a:spcAft>
                      </a:pPr>
                      <a:r>
                        <a:rPr lang="en-ZA" sz="2000" b="1">
                          <a:effectLst/>
                          <a:latin typeface="Comic Sans MS" panose="030F0702030302020204" pitchFamily="66" charset="0"/>
                        </a:rPr>
                        <a:t>48 Level</a:t>
                      </a:r>
                      <a:endParaRPr lang="en-ZA" sz="2000" b="1">
                        <a:effectLst/>
                        <a:latin typeface="Comic Sans MS" panose="030F0702030302020204" pitchFamily="66" charset="0"/>
                        <a:ea typeface="Calibri" panose="020F0502020204030204" pitchFamily="34" charset="0"/>
                        <a:cs typeface="Times New Roman" panose="02020603050405020304" pitchFamily="18" charset="0"/>
                      </a:endParaRPr>
                    </a:p>
                  </a:txBody>
                  <a:tcPr marL="44988" marR="44988" marT="0" marB="0"/>
                </a:tc>
                <a:extLst>
                  <a:ext uri="{0D108BD9-81ED-4DB2-BD59-A6C34878D82A}">
                    <a16:rowId xmlns:a16="http://schemas.microsoft.com/office/drawing/2014/main" val="3749567790"/>
                  </a:ext>
                </a:extLst>
              </a:tr>
              <a:tr h="412253">
                <a:tc>
                  <a:txBody>
                    <a:bodyPr/>
                    <a:lstStyle/>
                    <a:p>
                      <a:pPr>
                        <a:lnSpc>
                          <a:spcPct val="107000"/>
                        </a:lnSpc>
                        <a:spcAft>
                          <a:spcPts val="800"/>
                        </a:spcAft>
                      </a:pPr>
                      <a:r>
                        <a:rPr lang="en-ZA" sz="2000" b="1">
                          <a:effectLst/>
                          <a:latin typeface="Comic Sans MS" panose="030F0702030302020204" pitchFamily="66" charset="0"/>
                        </a:rPr>
                        <a:t>Mozambique</a:t>
                      </a:r>
                      <a:endParaRPr lang="en-ZA" sz="2000" b="1">
                        <a:effectLst/>
                        <a:latin typeface="Comic Sans MS" panose="030F0702030302020204" pitchFamily="66" charset="0"/>
                        <a:ea typeface="Calibri" panose="020F0502020204030204" pitchFamily="34" charset="0"/>
                        <a:cs typeface="Times New Roman" panose="02020603050405020304" pitchFamily="18" charset="0"/>
                      </a:endParaRPr>
                    </a:p>
                  </a:txBody>
                  <a:tcPr marL="44988" marR="44988" marT="0" marB="0"/>
                </a:tc>
                <a:tc>
                  <a:txBody>
                    <a:bodyPr/>
                    <a:lstStyle/>
                    <a:p>
                      <a:pPr>
                        <a:lnSpc>
                          <a:spcPct val="107000"/>
                        </a:lnSpc>
                        <a:spcAft>
                          <a:spcPts val="800"/>
                        </a:spcAft>
                      </a:pPr>
                      <a:r>
                        <a:rPr lang="en-ZA" sz="2000" b="1" dirty="0">
                          <a:effectLst/>
                          <a:latin typeface="Comic Sans MS" panose="030F0702030302020204" pitchFamily="66" charset="0"/>
                        </a:rPr>
                        <a:t>500</a:t>
                      </a:r>
                      <a:endParaRPr lang="en-ZA" sz="2000" b="1" dirty="0">
                        <a:effectLst/>
                        <a:latin typeface="Comic Sans MS" panose="030F0702030302020204" pitchFamily="66" charset="0"/>
                        <a:ea typeface="Calibri" panose="020F0502020204030204" pitchFamily="34" charset="0"/>
                        <a:cs typeface="Times New Roman" panose="02020603050405020304" pitchFamily="18" charset="0"/>
                      </a:endParaRPr>
                    </a:p>
                  </a:txBody>
                  <a:tcPr marL="44988" marR="44988" marT="0" marB="0"/>
                </a:tc>
                <a:tc>
                  <a:txBody>
                    <a:bodyPr/>
                    <a:lstStyle/>
                    <a:p>
                      <a:pPr>
                        <a:lnSpc>
                          <a:spcPct val="107000"/>
                        </a:lnSpc>
                        <a:spcAft>
                          <a:spcPts val="800"/>
                        </a:spcAft>
                      </a:pPr>
                      <a:r>
                        <a:rPr lang="en-ZA" sz="2000" b="1" dirty="0">
                          <a:effectLst/>
                          <a:latin typeface="Comic Sans MS" panose="030F0702030302020204" pitchFamily="66" charset="0"/>
                        </a:rPr>
                        <a:t>8,2</a:t>
                      </a:r>
                      <a:endParaRPr lang="en-ZA" sz="2000" b="1" dirty="0">
                        <a:effectLst/>
                        <a:latin typeface="Comic Sans MS" panose="030F0702030302020204" pitchFamily="66" charset="0"/>
                        <a:ea typeface="Calibri" panose="020F0502020204030204" pitchFamily="34" charset="0"/>
                        <a:cs typeface="Times New Roman" panose="02020603050405020304" pitchFamily="18" charset="0"/>
                      </a:endParaRPr>
                    </a:p>
                  </a:txBody>
                  <a:tcPr marL="44988" marR="44988" marT="0" marB="0"/>
                </a:tc>
                <a:tc>
                  <a:txBody>
                    <a:bodyPr/>
                    <a:lstStyle/>
                    <a:p>
                      <a:pPr>
                        <a:lnSpc>
                          <a:spcPct val="107000"/>
                        </a:lnSpc>
                        <a:spcAft>
                          <a:spcPts val="800"/>
                        </a:spcAft>
                      </a:pPr>
                      <a:r>
                        <a:rPr lang="en-ZA" sz="2000" b="1" dirty="0">
                          <a:effectLst/>
                          <a:latin typeface="Comic Sans MS" panose="030F0702030302020204" pitchFamily="66" charset="0"/>
                        </a:rPr>
                        <a:t>45</a:t>
                      </a:r>
                      <a:endParaRPr lang="en-ZA" sz="2000" b="1" dirty="0">
                        <a:effectLst/>
                        <a:latin typeface="Comic Sans MS" panose="030F0702030302020204" pitchFamily="66" charset="0"/>
                        <a:ea typeface="Calibri" panose="020F0502020204030204" pitchFamily="34" charset="0"/>
                        <a:cs typeface="Times New Roman" panose="02020603050405020304" pitchFamily="18" charset="0"/>
                      </a:endParaRPr>
                    </a:p>
                  </a:txBody>
                  <a:tcPr marL="44988" marR="44988" marT="0" marB="0"/>
                </a:tc>
                <a:tc>
                  <a:txBody>
                    <a:bodyPr/>
                    <a:lstStyle/>
                    <a:p>
                      <a:pPr>
                        <a:lnSpc>
                          <a:spcPct val="107000"/>
                        </a:lnSpc>
                        <a:spcAft>
                          <a:spcPts val="800"/>
                        </a:spcAft>
                      </a:pPr>
                      <a:r>
                        <a:rPr lang="en-ZA" sz="2000" b="1" dirty="0">
                          <a:effectLst/>
                          <a:latin typeface="Comic Sans MS" panose="030F0702030302020204" pitchFamily="66" charset="0"/>
                        </a:rPr>
                        <a:t>5,94</a:t>
                      </a:r>
                      <a:endParaRPr lang="en-ZA" sz="2000" b="1" dirty="0">
                        <a:effectLst/>
                        <a:latin typeface="Comic Sans MS" panose="030F0702030302020204" pitchFamily="66" charset="0"/>
                        <a:ea typeface="Calibri" panose="020F0502020204030204" pitchFamily="34" charset="0"/>
                        <a:cs typeface="Times New Roman" panose="02020603050405020304" pitchFamily="18" charset="0"/>
                      </a:endParaRPr>
                    </a:p>
                  </a:txBody>
                  <a:tcPr marL="44988" marR="44988" marT="0" marB="0"/>
                </a:tc>
                <a:tc>
                  <a:txBody>
                    <a:bodyPr/>
                    <a:lstStyle/>
                    <a:p>
                      <a:pPr>
                        <a:lnSpc>
                          <a:spcPct val="107000"/>
                        </a:lnSpc>
                        <a:spcAft>
                          <a:spcPts val="800"/>
                        </a:spcAft>
                      </a:pPr>
                      <a:r>
                        <a:rPr lang="en-ZA" sz="2000" b="1" dirty="0">
                          <a:effectLst/>
                          <a:latin typeface="Comic Sans MS" panose="030F0702030302020204" pitchFamily="66" charset="0"/>
                        </a:rPr>
                        <a:t>44 Level</a:t>
                      </a:r>
                      <a:endParaRPr lang="en-ZA" sz="2000" b="1" dirty="0">
                        <a:effectLst/>
                        <a:latin typeface="Comic Sans MS" panose="030F0702030302020204" pitchFamily="66" charset="0"/>
                        <a:ea typeface="Calibri" panose="020F0502020204030204" pitchFamily="34" charset="0"/>
                        <a:cs typeface="Times New Roman" panose="02020603050405020304" pitchFamily="18" charset="0"/>
                      </a:endParaRPr>
                    </a:p>
                  </a:txBody>
                  <a:tcPr marL="44988" marR="44988" marT="0" marB="0"/>
                </a:tc>
                <a:extLst>
                  <a:ext uri="{0D108BD9-81ED-4DB2-BD59-A6C34878D82A}">
                    <a16:rowId xmlns:a16="http://schemas.microsoft.com/office/drawing/2014/main" val="2259106125"/>
                  </a:ext>
                </a:extLst>
              </a:tr>
              <a:tr h="412253">
                <a:tc>
                  <a:txBody>
                    <a:bodyPr/>
                    <a:lstStyle/>
                    <a:p>
                      <a:pPr>
                        <a:lnSpc>
                          <a:spcPct val="107000"/>
                        </a:lnSpc>
                        <a:spcAft>
                          <a:spcPts val="800"/>
                        </a:spcAft>
                      </a:pPr>
                      <a:r>
                        <a:rPr lang="en-ZA" sz="2000" b="1">
                          <a:effectLst/>
                          <a:latin typeface="Comic Sans MS" panose="030F0702030302020204" pitchFamily="66" charset="0"/>
                        </a:rPr>
                        <a:t>Namibia</a:t>
                      </a:r>
                      <a:endParaRPr lang="en-ZA" sz="2000" b="1">
                        <a:effectLst/>
                        <a:latin typeface="Comic Sans MS" panose="030F0702030302020204" pitchFamily="66" charset="0"/>
                        <a:ea typeface="Calibri" panose="020F0502020204030204" pitchFamily="34" charset="0"/>
                        <a:cs typeface="Times New Roman" panose="02020603050405020304" pitchFamily="18" charset="0"/>
                      </a:endParaRPr>
                    </a:p>
                  </a:txBody>
                  <a:tcPr marL="44988" marR="44988" marT="0" marB="0"/>
                </a:tc>
                <a:tc>
                  <a:txBody>
                    <a:bodyPr/>
                    <a:lstStyle/>
                    <a:p>
                      <a:pPr>
                        <a:lnSpc>
                          <a:spcPct val="107000"/>
                        </a:lnSpc>
                        <a:spcAft>
                          <a:spcPts val="800"/>
                        </a:spcAft>
                      </a:pPr>
                      <a:r>
                        <a:rPr lang="en-ZA" sz="2000" b="1" dirty="0">
                          <a:effectLst/>
                          <a:latin typeface="Comic Sans MS" panose="030F0702030302020204" pitchFamily="66" charset="0"/>
                        </a:rPr>
                        <a:t>5026</a:t>
                      </a:r>
                      <a:endParaRPr lang="en-ZA" sz="2000" b="1" dirty="0">
                        <a:effectLst/>
                        <a:latin typeface="Comic Sans MS" panose="030F0702030302020204" pitchFamily="66" charset="0"/>
                        <a:ea typeface="Calibri" panose="020F0502020204030204" pitchFamily="34" charset="0"/>
                        <a:cs typeface="Times New Roman" panose="02020603050405020304" pitchFamily="18" charset="0"/>
                      </a:endParaRPr>
                    </a:p>
                  </a:txBody>
                  <a:tcPr marL="44988" marR="44988" marT="0" marB="0"/>
                </a:tc>
                <a:tc>
                  <a:txBody>
                    <a:bodyPr/>
                    <a:lstStyle/>
                    <a:p>
                      <a:pPr>
                        <a:lnSpc>
                          <a:spcPct val="107000"/>
                        </a:lnSpc>
                        <a:spcAft>
                          <a:spcPts val="800"/>
                        </a:spcAft>
                      </a:pPr>
                      <a:r>
                        <a:rPr lang="en-ZA" sz="2000" b="1">
                          <a:effectLst/>
                          <a:latin typeface="Comic Sans MS" panose="030F0702030302020204" pitchFamily="66" charset="0"/>
                        </a:rPr>
                        <a:t>11</a:t>
                      </a:r>
                      <a:endParaRPr lang="en-ZA" sz="2000" b="1">
                        <a:effectLst/>
                        <a:latin typeface="Comic Sans MS" panose="030F0702030302020204" pitchFamily="66" charset="0"/>
                        <a:ea typeface="Calibri" panose="020F0502020204030204" pitchFamily="34" charset="0"/>
                        <a:cs typeface="Times New Roman" panose="02020603050405020304" pitchFamily="18" charset="0"/>
                      </a:endParaRPr>
                    </a:p>
                  </a:txBody>
                  <a:tcPr marL="44988" marR="44988" marT="0" marB="0"/>
                </a:tc>
                <a:tc>
                  <a:txBody>
                    <a:bodyPr/>
                    <a:lstStyle/>
                    <a:p>
                      <a:pPr>
                        <a:lnSpc>
                          <a:spcPct val="107000"/>
                        </a:lnSpc>
                        <a:spcAft>
                          <a:spcPts val="800"/>
                        </a:spcAft>
                      </a:pPr>
                      <a:r>
                        <a:rPr lang="en-ZA" sz="2000" b="1">
                          <a:effectLst/>
                          <a:latin typeface="Comic Sans MS" panose="030F0702030302020204" pitchFamily="66" charset="0"/>
                        </a:rPr>
                        <a:t>456</a:t>
                      </a:r>
                      <a:endParaRPr lang="en-ZA" sz="2000" b="1">
                        <a:effectLst/>
                        <a:latin typeface="Comic Sans MS" panose="030F0702030302020204" pitchFamily="66" charset="0"/>
                        <a:ea typeface="Calibri" panose="020F0502020204030204" pitchFamily="34" charset="0"/>
                        <a:cs typeface="Times New Roman" panose="02020603050405020304" pitchFamily="18" charset="0"/>
                      </a:endParaRPr>
                    </a:p>
                  </a:txBody>
                  <a:tcPr marL="44988" marR="44988" marT="0" marB="0"/>
                </a:tc>
                <a:tc>
                  <a:txBody>
                    <a:bodyPr/>
                    <a:lstStyle/>
                    <a:p>
                      <a:pPr>
                        <a:lnSpc>
                          <a:spcPct val="107000"/>
                        </a:lnSpc>
                        <a:spcAft>
                          <a:spcPts val="800"/>
                        </a:spcAft>
                      </a:pPr>
                      <a:r>
                        <a:rPr lang="en-ZA" sz="2000" b="1">
                          <a:effectLst/>
                          <a:latin typeface="Comic Sans MS" panose="030F0702030302020204" pitchFamily="66" charset="0"/>
                        </a:rPr>
                        <a:t>58,9</a:t>
                      </a:r>
                      <a:endParaRPr lang="en-ZA" sz="2000" b="1">
                        <a:effectLst/>
                        <a:latin typeface="Comic Sans MS" panose="030F0702030302020204" pitchFamily="66" charset="0"/>
                        <a:ea typeface="Calibri" panose="020F0502020204030204" pitchFamily="34" charset="0"/>
                        <a:cs typeface="Times New Roman" panose="02020603050405020304" pitchFamily="18" charset="0"/>
                      </a:endParaRPr>
                    </a:p>
                  </a:txBody>
                  <a:tcPr marL="44988" marR="44988" marT="0" marB="0"/>
                </a:tc>
                <a:tc>
                  <a:txBody>
                    <a:bodyPr/>
                    <a:lstStyle/>
                    <a:p>
                      <a:pPr>
                        <a:lnSpc>
                          <a:spcPct val="107000"/>
                        </a:lnSpc>
                        <a:spcAft>
                          <a:spcPts val="800"/>
                        </a:spcAft>
                      </a:pPr>
                      <a:r>
                        <a:rPr lang="en-ZA" sz="2000" b="1" dirty="0">
                          <a:effectLst/>
                          <a:latin typeface="Comic Sans MS" panose="030F0702030302020204" pitchFamily="66" charset="0"/>
                        </a:rPr>
                        <a:t>63 Level</a:t>
                      </a:r>
                      <a:endParaRPr lang="en-ZA" sz="2000" b="1" dirty="0">
                        <a:effectLst/>
                        <a:latin typeface="Comic Sans MS" panose="030F0702030302020204" pitchFamily="66" charset="0"/>
                        <a:ea typeface="Calibri" panose="020F0502020204030204" pitchFamily="34" charset="0"/>
                        <a:cs typeface="Times New Roman" panose="02020603050405020304" pitchFamily="18" charset="0"/>
                      </a:endParaRPr>
                    </a:p>
                  </a:txBody>
                  <a:tcPr marL="44988" marR="44988" marT="0" marB="0"/>
                </a:tc>
                <a:extLst>
                  <a:ext uri="{0D108BD9-81ED-4DB2-BD59-A6C34878D82A}">
                    <a16:rowId xmlns:a16="http://schemas.microsoft.com/office/drawing/2014/main" val="2125924764"/>
                  </a:ext>
                </a:extLst>
              </a:tr>
              <a:tr h="412253">
                <a:tc>
                  <a:txBody>
                    <a:bodyPr/>
                    <a:lstStyle/>
                    <a:p>
                      <a:pPr>
                        <a:lnSpc>
                          <a:spcPct val="107000"/>
                        </a:lnSpc>
                        <a:spcAft>
                          <a:spcPts val="800"/>
                        </a:spcAft>
                      </a:pPr>
                      <a:r>
                        <a:rPr lang="en-ZA" sz="2000" b="1">
                          <a:effectLst/>
                          <a:latin typeface="Comic Sans MS" panose="030F0702030302020204" pitchFamily="66" charset="0"/>
                        </a:rPr>
                        <a:t>South Africa</a:t>
                      </a:r>
                      <a:endParaRPr lang="en-ZA" sz="2000" b="1">
                        <a:effectLst/>
                        <a:latin typeface="Comic Sans MS" panose="030F0702030302020204" pitchFamily="66" charset="0"/>
                        <a:ea typeface="Calibri" panose="020F0502020204030204" pitchFamily="34" charset="0"/>
                        <a:cs typeface="Times New Roman" panose="02020603050405020304" pitchFamily="18" charset="0"/>
                      </a:endParaRPr>
                    </a:p>
                  </a:txBody>
                  <a:tcPr marL="44988" marR="44988" marT="0" marB="0"/>
                </a:tc>
                <a:tc>
                  <a:txBody>
                    <a:bodyPr/>
                    <a:lstStyle/>
                    <a:p>
                      <a:pPr>
                        <a:lnSpc>
                          <a:spcPct val="107000"/>
                        </a:lnSpc>
                        <a:spcAft>
                          <a:spcPts val="800"/>
                        </a:spcAft>
                      </a:pPr>
                      <a:r>
                        <a:rPr lang="en-ZA" sz="2000" b="1">
                          <a:effectLst/>
                          <a:latin typeface="Comic Sans MS" panose="030F0702030302020204" pitchFamily="66" charset="0"/>
                        </a:rPr>
                        <a:t>6000</a:t>
                      </a:r>
                      <a:endParaRPr lang="en-ZA" sz="2000" b="1">
                        <a:effectLst/>
                        <a:latin typeface="Comic Sans MS" panose="030F0702030302020204" pitchFamily="66" charset="0"/>
                        <a:ea typeface="Calibri" panose="020F0502020204030204" pitchFamily="34" charset="0"/>
                        <a:cs typeface="Times New Roman" panose="02020603050405020304" pitchFamily="18" charset="0"/>
                      </a:endParaRPr>
                    </a:p>
                  </a:txBody>
                  <a:tcPr marL="44988" marR="44988" marT="0" marB="0"/>
                </a:tc>
                <a:tc>
                  <a:txBody>
                    <a:bodyPr/>
                    <a:lstStyle/>
                    <a:p>
                      <a:pPr>
                        <a:lnSpc>
                          <a:spcPct val="107000"/>
                        </a:lnSpc>
                        <a:spcAft>
                          <a:spcPts val="800"/>
                        </a:spcAft>
                      </a:pPr>
                      <a:r>
                        <a:rPr lang="en-ZA" sz="2000" b="1">
                          <a:effectLst/>
                          <a:latin typeface="Comic Sans MS" panose="030F0702030302020204" pitchFamily="66" charset="0"/>
                        </a:rPr>
                        <a:t>15</a:t>
                      </a:r>
                      <a:endParaRPr lang="en-ZA" sz="2000" b="1">
                        <a:effectLst/>
                        <a:latin typeface="Comic Sans MS" panose="030F0702030302020204" pitchFamily="66" charset="0"/>
                        <a:ea typeface="Calibri" panose="020F0502020204030204" pitchFamily="34" charset="0"/>
                        <a:cs typeface="Times New Roman" panose="02020603050405020304" pitchFamily="18" charset="0"/>
                      </a:endParaRPr>
                    </a:p>
                  </a:txBody>
                  <a:tcPr marL="44988" marR="44988" marT="0" marB="0"/>
                </a:tc>
                <a:tc>
                  <a:txBody>
                    <a:bodyPr/>
                    <a:lstStyle/>
                    <a:p>
                      <a:pPr>
                        <a:lnSpc>
                          <a:spcPct val="107000"/>
                        </a:lnSpc>
                        <a:spcAft>
                          <a:spcPts val="800"/>
                        </a:spcAft>
                      </a:pPr>
                      <a:r>
                        <a:rPr lang="en-ZA" sz="2000" b="1">
                          <a:effectLst/>
                          <a:latin typeface="Comic Sans MS" panose="030F0702030302020204" pitchFamily="66" charset="0"/>
                        </a:rPr>
                        <a:t>584</a:t>
                      </a:r>
                      <a:endParaRPr lang="en-ZA" sz="2000" b="1">
                        <a:effectLst/>
                        <a:latin typeface="Comic Sans MS" panose="030F0702030302020204" pitchFamily="66" charset="0"/>
                        <a:ea typeface="Calibri" panose="020F0502020204030204" pitchFamily="34" charset="0"/>
                        <a:cs typeface="Times New Roman" panose="02020603050405020304" pitchFamily="18" charset="0"/>
                      </a:endParaRPr>
                    </a:p>
                  </a:txBody>
                  <a:tcPr marL="44988" marR="44988" marT="0" marB="0"/>
                </a:tc>
                <a:tc>
                  <a:txBody>
                    <a:bodyPr/>
                    <a:lstStyle/>
                    <a:p>
                      <a:pPr>
                        <a:lnSpc>
                          <a:spcPct val="107000"/>
                        </a:lnSpc>
                        <a:spcAft>
                          <a:spcPts val="800"/>
                        </a:spcAft>
                      </a:pPr>
                      <a:r>
                        <a:rPr lang="en-ZA" sz="2000" b="1" dirty="0">
                          <a:effectLst/>
                          <a:latin typeface="Comic Sans MS" panose="030F0702030302020204" pitchFamily="66" charset="0"/>
                          <a:ea typeface="Calibri" panose="020F0502020204030204" pitchFamily="34" charset="0"/>
                          <a:cs typeface="Times New Roman" panose="02020603050405020304" pitchFamily="18" charset="0"/>
                        </a:rPr>
                        <a:t>50</a:t>
                      </a:r>
                    </a:p>
                  </a:txBody>
                  <a:tcPr marL="44988" marR="44988" marT="0" marB="0"/>
                </a:tc>
                <a:tc>
                  <a:txBody>
                    <a:bodyPr/>
                    <a:lstStyle/>
                    <a:p>
                      <a:pPr>
                        <a:lnSpc>
                          <a:spcPct val="107000"/>
                        </a:lnSpc>
                        <a:spcAft>
                          <a:spcPts val="800"/>
                        </a:spcAft>
                      </a:pPr>
                      <a:r>
                        <a:rPr lang="en-ZA" sz="2000" b="1" dirty="0">
                          <a:effectLst/>
                          <a:latin typeface="Comic Sans MS" panose="030F0702030302020204" pitchFamily="66" charset="0"/>
                        </a:rPr>
                        <a:t>71 Level</a:t>
                      </a:r>
                      <a:endParaRPr lang="en-ZA" sz="2000" b="1" dirty="0">
                        <a:effectLst/>
                        <a:latin typeface="Comic Sans MS" panose="030F0702030302020204" pitchFamily="66" charset="0"/>
                        <a:ea typeface="Calibri" panose="020F0502020204030204" pitchFamily="34" charset="0"/>
                        <a:cs typeface="Times New Roman" panose="02020603050405020304" pitchFamily="18" charset="0"/>
                      </a:endParaRPr>
                    </a:p>
                  </a:txBody>
                  <a:tcPr marL="44988" marR="44988" marT="0" marB="0"/>
                </a:tc>
                <a:extLst>
                  <a:ext uri="{0D108BD9-81ED-4DB2-BD59-A6C34878D82A}">
                    <a16:rowId xmlns:a16="http://schemas.microsoft.com/office/drawing/2014/main" val="3531652670"/>
                  </a:ext>
                </a:extLst>
              </a:tr>
              <a:tr h="833856">
                <a:tc>
                  <a:txBody>
                    <a:bodyPr/>
                    <a:lstStyle/>
                    <a:p>
                      <a:pPr>
                        <a:lnSpc>
                          <a:spcPct val="107000"/>
                        </a:lnSpc>
                        <a:spcAft>
                          <a:spcPts val="800"/>
                        </a:spcAft>
                      </a:pPr>
                      <a:r>
                        <a:rPr lang="en-ZA" sz="2000" b="1">
                          <a:effectLst/>
                          <a:latin typeface="Comic Sans MS" panose="030F0702030302020204" pitchFamily="66" charset="0"/>
                        </a:rPr>
                        <a:t>United Republic of Tanzania</a:t>
                      </a:r>
                      <a:endParaRPr lang="en-ZA" sz="2000" b="1">
                        <a:effectLst/>
                        <a:latin typeface="Comic Sans MS" panose="030F0702030302020204" pitchFamily="66" charset="0"/>
                        <a:ea typeface="Calibri" panose="020F0502020204030204" pitchFamily="34" charset="0"/>
                        <a:cs typeface="Times New Roman" panose="02020603050405020304" pitchFamily="18" charset="0"/>
                      </a:endParaRPr>
                    </a:p>
                  </a:txBody>
                  <a:tcPr marL="44988" marR="44988" marT="0" marB="0"/>
                </a:tc>
                <a:tc>
                  <a:txBody>
                    <a:bodyPr/>
                    <a:lstStyle/>
                    <a:p>
                      <a:pPr>
                        <a:lnSpc>
                          <a:spcPct val="107000"/>
                        </a:lnSpc>
                        <a:spcAft>
                          <a:spcPts val="800"/>
                        </a:spcAft>
                      </a:pPr>
                      <a:r>
                        <a:rPr lang="en-ZA" sz="2000" b="1">
                          <a:effectLst/>
                          <a:latin typeface="Comic Sans MS" panose="030F0702030302020204" pitchFamily="66" charset="0"/>
                        </a:rPr>
                        <a:t>1048</a:t>
                      </a:r>
                      <a:endParaRPr lang="en-ZA" sz="2000" b="1">
                        <a:effectLst/>
                        <a:latin typeface="Comic Sans MS" panose="030F0702030302020204" pitchFamily="66" charset="0"/>
                        <a:ea typeface="Calibri" panose="020F0502020204030204" pitchFamily="34" charset="0"/>
                        <a:cs typeface="Times New Roman" panose="02020603050405020304" pitchFamily="18" charset="0"/>
                      </a:endParaRPr>
                    </a:p>
                  </a:txBody>
                  <a:tcPr marL="44988" marR="44988" marT="0" marB="0"/>
                </a:tc>
                <a:tc>
                  <a:txBody>
                    <a:bodyPr/>
                    <a:lstStyle/>
                    <a:p>
                      <a:pPr>
                        <a:lnSpc>
                          <a:spcPct val="107000"/>
                        </a:lnSpc>
                        <a:spcAft>
                          <a:spcPts val="800"/>
                        </a:spcAft>
                      </a:pPr>
                      <a:r>
                        <a:rPr lang="en-ZA" sz="2000" b="1">
                          <a:effectLst/>
                          <a:latin typeface="Comic Sans MS" panose="030F0702030302020204" pitchFamily="66" charset="0"/>
                        </a:rPr>
                        <a:t>5,1</a:t>
                      </a:r>
                      <a:endParaRPr lang="en-ZA" sz="2000" b="1">
                        <a:effectLst/>
                        <a:latin typeface="Comic Sans MS" panose="030F0702030302020204" pitchFamily="66" charset="0"/>
                        <a:ea typeface="Calibri" panose="020F0502020204030204" pitchFamily="34" charset="0"/>
                        <a:cs typeface="Times New Roman" panose="02020603050405020304" pitchFamily="18" charset="0"/>
                      </a:endParaRPr>
                    </a:p>
                  </a:txBody>
                  <a:tcPr marL="44988" marR="44988" marT="0" marB="0"/>
                </a:tc>
                <a:tc>
                  <a:txBody>
                    <a:bodyPr/>
                    <a:lstStyle/>
                    <a:p>
                      <a:pPr>
                        <a:lnSpc>
                          <a:spcPct val="107000"/>
                        </a:lnSpc>
                        <a:spcAft>
                          <a:spcPts val="800"/>
                        </a:spcAft>
                      </a:pPr>
                      <a:r>
                        <a:rPr lang="en-ZA" sz="2000" b="1">
                          <a:effectLst/>
                          <a:latin typeface="Comic Sans MS" panose="030F0702030302020204" pitchFamily="66" charset="0"/>
                        </a:rPr>
                        <a:t>34</a:t>
                      </a:r>
                      <a:endParaRPr lang="en-ZA" sz="2000" b="1">
                        <a:effectLst/>
                        <a:latin typeface="Comic Sans MS" panose="030F0702030302020204" pitchFamily="66" charset="0"/>
                        <a:ea typeface="Calibri" panose="020F0502020204030204" pitchFamily="34" charset="0"/>
                        <a:cs typeface="Times New Roman" panose="02020603050405020304" pitchFamily="18" charset="0"/>
                      </a:endParaRPr>
                    </a:p>
                  </a:txBody>
                  <a:tcPr marL="44988" marR="44988" marT="0" marB="0"/>
                </a:tc>
                <a:tc>
                  <a:txBody>
                    <a:bodyPr/>
                    <a:lstStyle/>
                    <a:p>
                      <a:pPr>
                        <a:lnSpc>
                          <a:spcPct val="107000"/>
                        </a:lnSpc>
                        <a:spcAft>
                          <a:spcPts val="800"/>
                        </a:spcAft>
                      </a:pPr>
                      <a:r>
                        <a:rPr lang="en-ZA" sz="2000" b="1">
                          <a:effectLst/>
                          <a:latin typeface="Comic Sans MS" panose="030F0702030302020204" pitchFamily="66" charset="0"/>
                        </a:rPr>
                        <a:t>6,8</a:t>
                      </a:r>
                      <a:endParaRPr lang="en-ZA" sz="2000" b="1">
                        <a:effectLst/>
                        <a:latin typeface="Comic Sans MS" panose="030F0702030302020204" pitchFamily="66" charset="0"/>
                        <a:ea typeface="Calibri" panose="020F0502020204030204" pitchFamily="34" charset="0"/>
                        <a:cs typeface="Times New Roman" panose="02020603050405020304" pitchFamily="18" charset="0"/>
                      </a:endParaRPr>
                    </a:p>
                  </a:txBody>
                  <a:tcPr marL="44988" marR="44988" marT="0" marB="0"/>
                </a:tc>
                <a:tc>
                  <a:txBody>
                    <a:bodyPr/>
                    <a:lstStyle/>
                    <a:p>
                      <a:pPr>
                        <a:lnSpc>
                          <a:spcPct val="107000"/>
                        </a:lnSpc>
                        <a:spcAft>
                          <a:spcPts val="800"/>
                        </a:spcAft>
                      </a:pPr>
                      <a:r>
                        <a:rPr lang="en-ZA" sz="2000" b="1" dirty="0">
                          <a:effectLst/>
                          <a:latin typeface="Comic Sans MS" panose="030F0702030302020204" pitchFamily="66" charset="0"/>
                        </a:rPr>
                        <a:t>43 Up</a:t>
                      </a:r>
                      <a:endParaRPr lang="en-ZA" sz="2000" b="1" dirty="0">
                        <a:effectLst/>
                        <a:latin typeface="Comic Sans MS" panose="030F0702030302020204" pitchFamily="66" charset="0"/>
                        <a:ea typeface="Calibri" panose="020F0502020204030204" pitchFamily="34" charset="0"/>
                        <a:cs typeface="Times New Roman" panose="02020603050405020304" pitchFamily="18" charset="0"/>
                      </a:endParaRPr>
                    </a:p>
                  </a:txBody>
                  <a:tcPr marL="44988" marR="44988" marT="0" marB="0"/>
                </a:tc>
                <a:extLst>
                  <a:ext uri="{0D108BD9-81ED-4DB2-BD59-A6C34878D82A}">
                    <a16:rowId xmlns:a16="http://schemas.microsoft.com/office/drawing/2014/main" val="1820025246"/>
                  </a:ext>
                </a:extLst>
              </a:tr>
              <a:tr h="204824">
                <a:tc>
                  <a:txBody>
                    <a:bodyPr/>
                    <a:lstStyle/>
                    <a:p>
                      <a:pPr>
                        <a:lnSpc>
                          <a:spcPct val="107000"/>
                        </a:lnSpc>
                        <a:spcAft>
                          <a:spcPts val="800"/>
                        </a:spcAft>
                      </a:pPr>
                      <a:r>
                        <a:rPr lang="en-ZA" sz="2000" b="1">
                          <a:effectLst/>
                          <a:latin typeface="Comic Sans MS" panose="030F0702030302020204" pitchFamily="66" charset="0"/>
                        </a:rPr>
                        <a:t>Zambia</a:t>
                      </a:r>
                      <a:endParaRPr lang="en-ZA" sz="2000" b="1">
                        <a:effectLst/>
                        <a:latin typeface="Comic Sans MS" panose="030F0702030302020204" pitchFamily="66" charset="0"/>
                        <a:ea typeface="Calibri" panose="020F0502020204030204" pitchFamily="34" charset="0"/>
                        <a:cs typeface="Times New Roman" panose="02020603050405020304" pitchFamily="18" charset="0"/>
                      </a:endParaRPr>
                    </a:p>
                  </a:txBody>
                  <a:tcPr marL="44988" marR="44988" marT="0" marB="0"/>
                </a:tc>
                <a:tc>
                  <a:txBody>
                    <a:bodyPr/>
                    <a:lstStyle/>
                    <a:p>
                      <a:pPr>
                        <a:lnSpc>
                          <a:spcPct val="107000"/>
                        </a:lnSpc>
                        <a:spcAft>
                          <a:spcPts val="800"/>
                        </a:spcAft>
                      </a:pPr>
                      <a:r>
                        <a:rPr lang="en-ZA" sz="2000" b="1">
                          <a:effectLst/>
                          <a:latin typeface="Comic Sans MS" panose="030F0702030302020204" pitchFamily="66" charset="0"/>
                        </a:rPr>
                        <a:t>1305</a:t>
                      </a:r>
                      <a:endParaRPr lang="en-ZA" sz="2000" b="1">
                        <a:effectLst/>
                        <a:latin typeface="Comic Sans MS" panose="030F0702030302020204" pitchFamily="66" charset="0"/>
                        <a:ea typeface="Calibri" panose="020F0502020204030204" pitchFamily="34" charset="0"/>
                        <a:cs typeface="Times New Roman" panose="02020603050405020304" pitchFamily="18" charset="0"/>
                      </a:endParaRPr>
                    </a:p>
                  </a:txBody>
                  <a:tcPr marL="44988" marR="44988" marT="0" marB="0"/>
                </a:tc>
                <a:tc>
                  <a:txBody>
                    <a:bodyPr/>
                    <a:lstStyle/>
                    <a:p>
                      <a:pPr>
                        <a:lnSpc>
                          <a:spcPct val="107000"/>
                        </a:lnSpc>
                        <a:spcAft>
                          <a:spcPts val="800"/>
                        </a:spcAft>
                      </a:pPr>
                      <a:r>
                        <a:rPr lang="en-ZA" sz="2000" b="1">
                          <a:effectLst/>
                          <a:latin typeface="Comic Sans MS" panose="030F0702030302020204" pitchFamily="66" charset="0"/>
                        </a:rPr>
                        <a:t>9,3</a:t>
                      </a:r>
                      <a:endParaRPr lang="en-ZA" sz="2000" b="1">
                        <a:effectLst/>
                        <a:latin typeface="Comic Sans MS" panose="030F0702030302020204" pitchFamily="66" charset="0"/>
                        <a:ea typeface="Calibri" panose="020F0502020204030204" pitchFamily="34" charset="0"/>
                        <a:cs typeface="Times New Roman" panose="02020603050405020304" pitchFamily="18" charset="0"/>
                      </a:endParaRPr>
                    </a:p>
                  </a:txBody>
                  <a:tcPr marL="44988" marR="44988" marT="0" marB="0"/>
                </a:tc>
                <a:tc>
                  <a:txBody>
                    <a:bodyPr/>
                    <a:lstStyle/>
                    <a:p>
                      <a:pPr>
                        <a:lnSpc>
                          <a:spcPct val="107000"/>
                        </a:lnSpc>
                        <a:spcAft>
                          <a:spcPts val="800"/>
                        </a:spcAft>
                      </a:pPr>
                      <a:r>
                        <a:rPr lang="en-ZA" sz="2000" b="1">
                          <a:effectLst/>
                          <a:latin typeface="Comic Sans MS" panose="030F0702030302020204" pitchFamily="66" charset="0"/>
                        </a:rPr>
                        <a:t>73</a:t>
                      </a:r>
                      <a:endParaRPr lang="en-ZA" sz="2000" b="1">
                        <a:effectLst/>
                        <a:latin typeface="Comic Sans MS" panose="030F0702030302020204" pitchFamily="66" charset="0"/>
                        <a:ea typeface="Calibri" panose="020F0502020204030204" pitchFamily="34" charset="0"/>
                        <a:cs typeface="Times New Roman" panose="02020603050405020304" pitchFamily="18" charset="0"/>
                      </a:endParaRPr>
                    </a:p>
                  </a:txBody>
                  <a:tcPr marL="44988" marR="44988" marT="0" marB="0"/>
                </a:tc>
                <a:tc>
                  <a:txBody>
                    <a:bodyPr/>
                    <a:lstStyle/>
                    <a:p>
                      <a:pPr>
                        <a:lnSpc>
                          <a:spcPct val="107000"/>
                        </a:lnSpc>
                        <a:spcAft>
                          <a:spcPts val="800"/>
                        </a:spcAft>
                      </a:pPr>
                      <a:r>
                        <a:rPr lang="en-ZA" sz="2000" b="1">
                          <a:effectLst/>
                          <a:latin typeface="Comic Sans MS" panose="030F0702030302020204" pitchFamily="66" charset="0"/>
                        </a:rPr>
                        <a:t>24,1</a:t>
                      </a:r>
                      <a:endParaRPr lang="en-ZA" sz="2000" b="1">
                        <a:effectLst/>
                        <a:latin typeface="Comic Sans MS" panose="030F0702030302020204" pitchFamily="66" charset="0"/>
                        <a:ea typeface="Calibri" panose="020F0502020204030204" pitchFamily="34" charset="0"/>
                        <a:cs typeface="Times New Roman" panose="02020603050405020304" pitchFamily="18" charset="0"/>
                      </a:endParaRPr>
                    </a:p>
                  </a:txBody>
                  <a:tcPr marL="44988" marR="44988" marT="0" marB="0"/>
                </a:tc>
                <a:tc>
                  <a:txBody>
                    <a:bodyPr/>
                    <a:lstStyle/>
                    <a:p>
                      <a:pPr>
                        <a:lnSpc>
                          <a:spcPct val="107000"/>
                        </a:lnSpc>
                        <a:spcAft>
                          <a:spcPts val="800"/>
                        </a:spcAft>
                      </a:pPr>
                      <a:r>
                        <a:rPr lang="en-ZA" sz="2000" b="1" dirty="0">
                          <a:effectLst/>
                          <a:latin typeface="Comic Sans MS" panose="030F0702030302020204" pitchFamily="66" charset="0"/>
                        </a:rPr>
                        <a:t>56 Up</a:t>
                      </a:r>
                      <a:endParaRPr lang="en-ZA" sz="2000" b="1" dirty="0">
                        <a:effectLst/>
                        <a:latin typeface="Comic Sans MS" panose="030F0702030302020204" pitchFamily="66" charset="0"/>
                        <a:ea typeface="Calibri" panose="020F0502020204030204" pitchFamily="34" charset="0"/>
                        <a:cs typeface="Times New Roman" panose="02020603050405020304" pitchFamily="18" charset="0"/>
                      </a:endParaRPr>
                    </a:p>
                  </a:txBody>
                  <a:tcPr marL="44988" marR="44988" marT="0" marB="0"/>
                </a:tc>
                <a:extLst>
                  <a:ext uri="{0D108BD9-81ED-4DB2-BD59-A6C34878D82A}">
                    <a16:rowId xmlns:a16="http://schemas.microsoft.com/office/drawing/2014/main" val="805369097"/>
                  </a:ext>
                </a:extLst>
              </a:tr>
              <a:tr h="412253">
                <a:tc>
                  <a:txBody>
                    <a:bodyPr/>
                    <a:lstStyle/>
                    <a:p>
                      <a:pPr>
                        <a:lnSpc>
                          <a:spcPct val="107000"/>
                        </a:lnSpc>
                        <a:spcAft>
                          <a:spcPts val="800"/>
                        </a:spcAft>
                      </a:pPr>
                      <a:r>
                        <a:rPr lang="en-ZA" sz="2000" b="1">
                          <a:effectLst/>
                          <a:latin typeface="Comic Sans MS" panose="030F0702030302020204" pitchFamily="66" charset="0"/>
                        </a:rPr>
                        <a:t>Zimbabwe</a:t>
                      </a:r>
                      <a:endParaRPr lang="en-ZA" sz="2000" b="1">
                        <a:effectLst/>
                        <a:latin typeface="Comic Sans MS" panose="030F0702030302020204" pitchFamily="66" charset="0"/>
                        <a:ea typeface="Calibri" panose="020F0502020204030204" pitchFamily="34" charset="0"/>
                        <a:cs typeface="Times New Roman" panose="02020603050405020304" pitchFamily="18" charset="0"/>
                      </a:endParaRPr>
                    </a:p>
                  </a:txBody>
                  <a:tcPr marL="44988" marR="44988" marT="0" marB="0"/>
                </a:tc>
                <a:tc>
                  <a:txBody>
                    <a:bodyPr/>
                    <a:lstStyle/>
                    <a:p>
                      <a:pPr>
                        <a:lnSpc>
                          <a:spcPct val="107000"/>
                        </a:lnSpc>
                        <a:spcAft>
                          <a:spcPts val="800"/>
                        </a:spcAft>
                      </a:pPr>
                      <a:r>
                        <a:rPr lang="en-ZA" sz="2000" b="1">
                          <a:effectLst/>
                          <a:latin typeface="Comic Sans MS" panose="030F0702030302020204" pitchFamily="66" charset="0"/>
                        </a:rPr>
                        <a:t>1316</a:t>
                      </a:r>
                      <a:endParaRPr lang="en-ZA" sz="2000" b="1">
                        <a:effectLst/>
                        <a:latin typeface="Comic Sans MS" panose="030F0702030302020204" pitchFamily="66" charset="0"/>
                        <a:ea typeface="Calibri" panose="020F0502020204030204" pitchFamily="34" charset="0"/>
                        <a:cs typeface="Times New Roman" panose="02020603050405020304" pitchFamily="18" charset="0"/>
                      </a:endParaRPr>
                    </a:p>
                  </a:txBody>
                  <a:tcPr marL="44988" marR="44988" marT="0" marB="0"/>
                </a:tc>
                <a:tc>
                  <a:txBody>
                    <a:bodyPr/>
                    <a:lstStyle/>
                    <a:p>
                      <a:pPr>
                        <a:lnSpc>
                          <a:spcPct val="107000"/>
                        </a:lnSpc>
                        <a:spcAft>
                          <a:spcPts val="800"/>
                        </a:spcAft>
                      </a:pPr>
                      <a:r>
                        <a:rPr lang="en-ZA" sz="2000" b="1">
                          <a:effectLst/>
                          <a:latin typeface="Comic Sans MS" panose="030F0702030302020204" pitchFamily="66" charset="0"/>
                        </a:rPr>
                        <a:t>5,2</a:t>
                      </a:r>
                      <a:endParaRPr lang="en-ZA" sz="2000" b="1">
                        <a:effectLst/>
                        <a:latin typeface="Comic Sans MS" panose="030F0702030302020204" pitchFamily="66" charset="0"/>
                        <a:ea typeface="Calibri" panose="020F0502020204030204" pitchFamily="34" charset="0"/>
                        <a:cs typeface="Times New Roman" panose="02020603050405020304" pitchFamily="18" charset="0"/>
                      </a:endParaRPr>
                    </a:p>
                  </a:txBody>
                  <a:tcPr marL="44988" marR="44988" marT="0" marB="0"/>
                </a:tc>
                <a:tc>
                  <a:txBody>
                    <a:bodyPr/>
                    <a:lstStyle/>
                    <a:p>
                      <a:pPr>
                        <a:lnSpc>
                          <a:spcPct val="107000"/>
                        </a:lnSpc>
                        <a:spcAft>
                          <a:spcPts val="800"/>
                        </a:spcAft>
                      </a:pPr>
                      <a:r>
                        <a:rPr lang="en-ZA" sz="2000" b="1">
                          <a:effectLst/>
                          <a:latin typeface="Comic Sans MS" panose="030F0702030302020204" pitchFamily="66" charset="0"/>
                        </a:rPr>
                        <a:t>63</a:t>
                      </a:r>
                      <a:endParaRPr lang="en-ZA" sz="2000" b="1">
                        <a:effectLst/>
                        <a:latin typeface="Comic Sans MS" panose="030F0702030302020204" pitchFamily="66" charset="0"/>
                        <a:ea typeface="Calibri" panose="020F0502020204030204" pitchFamily="34" charset="0"/>
                        <a:cs typeface="Times New Roman" panose="02020603050405020304" pitchFamily="18" charset="0"/>
                      </a:endParaRPr>
                    </a:p>
                  </a:txBody>
                  <a:tcPr marL="44988" marR="44988" marT="0" marB="0"/>
                </a:tc>
                <a:tc>
                  <a:txBody>
                    <a:bodyPr/>
                    <a:lstStyle/>
                    <a:p>
                      <a:pPr>
                        <a:lnSpc>
                          <a:spcPct val="107000"/>
                        </a:lnSpc>
                        <a:spcAft>
                          <a:spcPts val="800"/>
                        </a:spcAft>
                      </a:pPr>
                      <a:r>
                        <a:rPr lang="en-ZA" sz="2000" b="1">
                          <a:effectLst/>
                          <a:latin typeface="Comic Sans MS" panose="030F0702030302020204" pitchFamily="66" charset="0"/>
                        </a:rPr>
                        <a:t>23,1</a:t>
                      </a:r>
                      <a:endParaRPr lang="en-ZA" sz="2000" b="1">
                        <a:effectLst/>
                        <a:latin typeface="Comic Sans MS" panose="030F0702030302020204" pitchFamily="66" charset="0"/>
                        <a:ea typeface="Calibri" panose="020F0502020204030204" pitchFamily="34" charset="0"/>
                        <a:cs typeface="Times New Roman" panose="02020603050405020304" pitchFamily="18" charset="0"/>
                      </a:endParaRPr>
                    </a:p>
                  </a:txBody>
                  <a:tcPr marL="44988" marR="44988" marT="0" marB="0"/>
                </a:tc>
                <a:tc>
                  <a:txBody>
                    <a:bodyPr/>
                    <a:lstStyle/>
                    <a:p>
                      <a:pPr>
                        <a:lnSpc>
                          <a:spcPct val="107000"/>
                        </a:lnSpc>
                        <a:spcAft>
                          <a:spcPts val="800"/>
                        </a:spcAft>
                      </a:pPr>
                      <a:r>
                        <a:rPr lang="en-ZA" sz="2000" b="1" dirty="0">
                          <a:effectLst/>
                          <a:latin typeface="Comic Sans MS" panose="030F0702030302020204" pitchFamily="66" charset="0"/>
                        </a:rPr>
                        <a:t>55 Level</a:t>
                      </a:r>
                      <a:endParaRPr lang="en-ZA" sz="2000" b="1" dirty="0">
                        <a:effectLst/>
                        <a:latin typeface="Comic Sans MS" panose="030F0702030302020204" pitchFamily="66" charset="0"/>
                        <a:ea typeface="Calibri" panose="020F0502020204030204" pitchFamily="34" charset="0"/>
                        <a:cs typeface="Times New Roman" panose="02020603050405020304" pitchFamily="18" charset="0"/>
                      </a:endParaRPr>
                    </a:p>
                  </a:txBody>
                  <a:tcPr marL="44988" marR="44988" marT="0" marB="0"/>
                </a:tc>
                <a:extLst>
                  <a:ext uri="{0D108BD9-81ED-4DB2-BD59-A6C34878D82A}">
                    <a16:rowId xmlns:a16="http://schemas.microsoft.com/office/drawing/2014/main" val="4201325254"/>
                  </a:ext>
                </a:extLst>
              </a:tr>
            </a:tbl>
          </a:graphicData>
        </a:graphic>
      </p:graphicFrame>
    </p:spTree>
    <p:extLst>
      <p:ext uri="{BB962C8B-B14F-4D97-AF65-F5344CB8AC3E}">
        <p14:creationId xmlns:p14="http://schemas.microsoft.com/office/powerpoint/2010/main" val="3417495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2B016-293C-7F2D-3BD6-FC81EADCCB5F}"/>
              </a:ext>
            </a:extLst>
          </p:cNvPr>
          <p:cNvSpPr>
            <a:spLocks noGrp="1"/>
          </p:cNvSpPr>
          <p:nvPr>
            <p:ph type="title"/>
          </p:nvPr>
        </p:nvSpPr>
        <p:spPr>
          <a:xfrm>
            <a:off x="838200" y="365126"/>
            <a:ext cx="10515600" cy="787269"/>
          </a:xfrm>
        </p:spPr>
        <p:txBody>
          <a:bodyPr/>
          <a:lstStyle/>
          <a:p>
            <a:r>
              <a:rPr lang="en-GB" dirty="0">
                <a:solidFill>
                  <a:srgbClr val="C00000"/>
                </a:solidFill>
                <a:latin typeface="MinionPro-Bold"/>
              </a:rPr>
              <a:t>Content </a:t>
            </a:r>
          </a:p>
        </p:txBody>
      </p:sp>
      <p:sp>
        <p:nvSpPr>
          <p:cNvPr id="3" name="Content Placeholder 2">
            <a:extLst>
              <a:ext uri="{FF2B5EF4-FFF2-40B4-BE49-F238E27FC236}">
                <a16:creationId xmlns:a16="http://schemas.microsoft.com/office/drawing/2014/main" id="{280F6594-1C5F-887F-F0DB-DF1DCD24E1E4}"/>
              </a:ext>
            </a:extLst>
          </p:cNvPr>
          <p:cNvSpPr>
            <a:spLocks noGrp="1"/>
          </p:cNvSpPr>
          <p:nvPr>
            <p:ph idx="1"/>
          </p:nvPr>
        </p:nvSpPr>
        <p:spPr>
          <a:xfrm>
            <a:off x="838199" y="939452"/>
            <a:ext cx="10724909" cy="5674290"/>
          </a:xfrm>
        </p:spPr>
        <p:txBody>
          <a:bodyPr>
            <a:normAutofit fontScale="92500" lnSpcReduction="10000"/>
          </a:bodyPr>
          <a:lstStyle/>
          <a:p>
            <a:r>
              <a:rPr lang="en-GB" dirty="0">
                <a:latin typeface="MinionPro-Regular"/>
              </a:rPr>
              <a:t>Key Take Away Messages-Joint-Unified Leadership-</a:t>
            </a:r>
            <a:r>
              <a:rPr lang="en-GB" dirty="0" err="1">
                <a:latin typeface="MinionPro-Regular"/>
              </a:rPr>
              <a:t>IANPHI</a:t>
            </a:r>
            <a:r>
              <a:rPr lang="en-GB" dirty="0">
                <a:latin typeface="MinionPro-Regular"/>
              </a:rPr>
              <a:t>-</a:t>
            </a:r>
            <a:r>
              <a:rPr lang="en-GB" dirty="0" err="1">
                <a:latin typeface="MinionPro-Regular"/>
              </a:rPr>
              <a:t>FICOCRUZ-G2020</a:t>
            </a:r>
            <a:endParaRPr lang="en-GB" dirty="0">
              <a:latin typeface="MinionPro-Regular"/>
            </a:endParaRPr>
          </a:p>
          <a:p>
            <a:r>
              <a:rPr lang="en-GB" dirty="0">
                <a:latin typeface="MinionPro-Regular"/>
              </a:rPr>
              <a:t>History- Common Language-Culture-Humanity-Solidarity</a:t>
            </a:r>
          </a:p>
          <a:p>
            <a:r>
              <a:rPr lang="en-GB" dirty="0">
                <a:latin typeface="MinionPro-Regular"/>
              </a:rPr>
              <a:t>Defining Public Health </a:t>
            </a:r>
            <a:r>
              <a:rPr lang="en-GB" dirty="0">
                <a:latin typeface="MinionPro-Regular"/>
                <a:sym typeface="Wingdings" panose="05000000000000000000" pitchFamily="2" charset="2"/>
              </a:rPr>
              <a:t></a:t>
            </a:r>
            <a:r>
              <a:rPr lang="en-GB" dirty="0">
                <a:latin typeface="MinionPro-Regular"/>
              </a:rPr>
              <a:t>Essential Public Health Functions  </a:t>
            </a:r>
          </a:p>
          <a:p>
            <a:r>
              <a:rPr lang="en-GB" dirty="0">
                <a:latin typeface="MinionPro-Regular"/>
              </a:rPr>
              <a:t>WHO--&gt;Defining Health Systems &amp; Health System Goals </a:t>
            </a:r>
          </a:p>
          <a:p>
            <a:r>
              <a:rPr lang="en-GB" dirty="0">
                <a:solidFill>
                  <a:srgbClr val="C00000"/>
                </a:solidFill>
                <a:latin typeface="MinionPro-Regular"/>
              </a:rPr>
              <a:t>Defining Primary Health Care-8 Elements &amp; Values –</a:t>
            </a:r>
            <a:r>
              <a:rPr lang="en-GB" b="1" dirty="0">
                <a:solidFill>
                  <a:srgbClr val="0070C0"/>
                </a:solidFill>
                <a:latin typeface="MinionPro-Regular"/>
              </a:rPr>
              <a:t>Equity and Health for All</a:t>
            </a:r>
          </a:p>
          <a:p>
            <a:r>
              <a:rPr lang="en-GB" dirty="0" err="1">
                <a:latin typeface="MinionPro-Regular"/>
              </a:rPr>
              <a:t>PHC</a:t>
            </a:r>
            <a:r>
              <a:rPr lang="en-GB" dirty="0">
                <a:latin typeface="MinionPro-Regular"/>
              </a:rPr>
              <a:t>-Lessons Past to Future</a:t>
            </a:r>
          </a:p>
          <a:p>
            <a:r>
              <a:rPr lang="en-GB" dirty="0">
                <a:solidFill>
                  <a:srgbClr val="C00000"/>
                </a:solidFill>
                <a:latin typeface="MinionPro-Regular"/>
              </a:rPr>
              <a:t>WHO Health System Framework: Building Blocks</a:t>
            </a:r>
          </a:p>
          <a:p>
            <a:r>
              <a:rPr lang="en-GB" b="1" dirty="0">
                <a:solidFill>
                  <a:srgbClr val="0070C0"/>
                </a:solidFill>
                <a:latin typeface="MinionPro-Regular"/>
              </a:rPr>
              <a:t>Essential Public Health Work Force-Road Map and Investment </a:t>
            </a:r>
          </a:p>
          <a:p>
            <a:r>
              <a:rPr lang="en-GB" b="1" dirty="0">
                <a:solidFill>
                  <a:srgbClr val="0070C0"/>
                </a:solidFill>
                <a:latin typeface="MinionPro-Regular"/>
              </a:rPr>
              <a:t>Public Health Emergency and Pandemic Response-</a:t>
            </a:r>
            <a:r>
              <a:rPr lang="en-GB" b="1" i="1" dirty="0">
                <a:solidFill>
                  <a:srgbClr val="C00000"/>
                </a:solidFill>
                <a:latin typeface="MinionPro-Regular"/>
              </a:rPr>
              <a:t>Mozambique-DRC-South Africa  and </a:t>
            </a:r>
            <a:r>
              <a:rPr lang="en-GB" b="1" i="1" dirty="0" err="1">
                <a:solidFill>
                  <a:srgbClr val="C00000"/>
                </a:solidFill>
                <a:latin typeface="MinionPro-Regular"/>
              </a:rPr>
              <a:t>G20</a:t>
            </a:r>
            <a:endParaRPr lang="en-GB" b="1" i="1" dirty="0">
              <a:solidFill>
                <a:srgbClr val="C00000"/>
              </a:solidFill>
              <a:latin typeface="MinionPro-Regular"/>
            </a:endParaRPr>
          </a:p>
          <a:p>
            <a:r>
              <a:rPr lang="en-GB" dirty="0">
                <a:solidFill>
                  <a:srgbClr val="C00000"/>
                </a:solidFill>
                <a:latin typeface="MinionPro-Regular"/>
              </a:rPr>
              <a:t>Universal Health Coverage and Progress to </a:t>
            </a:r>
            <a:r>
              <a:rPr lang="en-GB" dirty="0" err="1">
                <a:solidFill>
                  <a:srgbClr val="C00000"/>
                </a:solidFill>
                <a:latin typeface="MinionPro-Regular"/>
              </a:rPr>
              <a:t>SDG3</a:t>
            </a:r>
            <a:r>
              <a:rPr lang="en-GB" dirty="0">
                <a:solidFill>
                  <a:srgbClr val="C00000"/>
                </a:solidFill>
                <a:latin typeface="MinionPro-Regular"/>
              </a:rPr>
              <a:t>-2030- Urgent Need for </a:t>
            </a:r>
            <a:r>
              <a:rPr lang="en-GB" dirty="0" err="1">
                <a:solidFill>
                  <a:srgbClr val="C00000"/>
                </a:solidFill>
                <a:latin typeface="MinionPro-Regular"/>
              </a:rPr>
              <a:t>PHC</a:t>
            </a:r>
            <a:endParaRPr lang="en-GB" dirty="0">
              <a:solidFill>
                <a:srgbClr val="C00000"/>
              </a:solidFill>
              <a:latin typeface="MinionPro-Regular"/>
            </a:endParaRPr>
          </a:p>
          <a:p>
            <a:r>
              <a:rPr lang="en-GB" dirty="0">
                <a:latin typeface="MinionPro-Regular"/>
              </a:rPr>
              <a:t>Next </a:t>
            </a:r>
            <a:r>
              <a:rPr lang="en-GB" b="1" dirty="0">
                <a:solidFill>
                  <a:srgbClr val="C00000"/>
                </a:solidFill>
                <a:latin typeface="MinionPro-Regular"/>
              </a:rPr>
              <a:t>Unified-Brazil Leadership and Legacy </a:t>
            </a:r>
            <a:r>
              <a:rPr lang="en-GB" b="1" dirty="0" err="1">
                <a:solidFill>
                  <a:srgbClr val="C00000"/>
                </a:solidFill>
                <a:latin typeface="MinionPro-Regular"/>
              </a:rPr>
              <a:t>G20</a:t>
            </a:r>
            <a:r>
              <a:rPr lang="en-GB" b="1" dirty="0">
                <a:solidFill>
                  <a:srgbClr val="C00000"/>
                </a:solidFill>
                <a:latin typeface="MinionPro-Regular"/>
              </a:rPr>
              <a:t> </a:t>
            </a:r>
            <a:r>
              <a:rPr lang="en-GB" dirty="0">
                <a:latin typeface="MinionPro-Regular"/>
              </a:rPr>
              <a:t>steps as </a:t>
            </a:r>
            <a:r>
              <a:rPr lang="en-GB" dirty="0" err="1">
                <a:latin typeface="MinionPro-Regular"/>
              </a:rPr>
              <a:t>IANPHI</a:t>
            </a:r>
            <a:r>
              <a:rPr lang="en-GB" dirty="0">
                <a:latin typeface="MinionPro-Regular"/>
              </a:rPr>
              <a:t>- MOH-Africa CDC-</a:t>
            </a:r>
            <a:r>
              <a:rPr lang="en-GB" dirty="0" err="1">
                <a:latin typeface="MinionPro-Regular"/>
              </a:rPr>
              <a:t>FIOCRUZ</a:t>
            </a:r>
            <a:r>
              <a:rPr lang="en-GB" dirty="0">
                <a:latin typeface="MinionPro-Regular"/>
              </a:rPr>
              <a:t>-</a:t>
            </a:r>
            <a:r>
              <a:rPr lang="en-GB" dirty="0" err="1">
                <a:latin typeface="MinionPro-Regular"/>
              </a:rPr>
              <a:t>NPHI</a:t>
            </a:r>
            <a:r>
              <a:rPr lang="en-GB" dirty="0">
                <a:latin typeface="MinionPro-Regular"/>
              </a:rPr>
              <a:t>-WHO in </a:t>
            </a:r>
            <a:r>
              <a:rPr lang="en-GB" dirty="0" err="1">
                <a:latin typeface="MinionPro-Regular"/>
              </a:rPr>
              <a:t>NPHI</a:t>
            </a:r>
            <a:r>
              <a:rPr lang="en-GB" dirty="0">
                <a:latin typeface="MinionPro-Regular"/>
              </a:rPr>
              <a:t>-HSS-</a:t>
            </a:r>
            <a:r>
              <a:rPr lang="en-GB" dirty="0" err="1">
                <a:latin typeface="MinionPro-Regular"/>
              </a:rPr>
              <a:t>PHC</a:t>
            </a:r>
            <a:r>
              <a:rPr lang="en-GB" dirty="0">
                <a:latin typeface="MinionPro-Regular"/>
              </a:rPr>
              <a:t>-UHC     </a:t>
            </a:r>
          </a:p>
          <a:p>
            <a:endParaRPr lang="en-GB" dirty="0"/>
          </a:p>
        </p:txBody>
      </p:sp>
    </p:spTree>
    <p:extLst>
      <p:ext uri="{BB962C8B-B14F-4D97-AF65-F5344CB8AC3E}">
        <p14:creationId xmlns:p14="http://schemas.microsoft.com/office/powerpoint/2010/main" val="2819636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DC794-F54E-42A5-7708-54CD5C9B9B41}"/>
              </a:ext>
            </a:extLst>
          </p:cNvPr>
          <p:cNvSpPr>
            <a:spLocks noGrp="1"/>
          </p:cNvSpPr>
          <p:nvPr>
            <p:ph type="title"/>
          </p:nvPr>
        </p:nvSpPr>
        <p:spPr/>
        <p:txBody>
          <a:bodyPr>
            <a:normAutofit/>
          </a:bodyPr>
          <a:lstStyle/>
          <a:p>
            <a:r>
              <a:rPr lang="en-ZA" sz="2800" b="1" dirty="0">
                <a:latin typeface="Comic Sans MS" panose="030F0702030302020204" pitchFamily="66" charset="0"/>
              </a:rPr>
              <a:t>Selected OECD countries, others and their respective UHC related indicators </a:t>
            </a:r>
            <a:r>
              <a:rPr lang="en-ZA" sz="2800" dirty="0">
                <a:latin typeface="Comic Sans MS" panose="030F0702030302020204" pitchFamily="66" charset="0"/>
              </a:rPr>
              <a:t>(Source WHO, WB data sets 2021/22)</a:t>
            </a:r>
          </a:p>
        </p:txBody>
      </p:sp>
      <p:graphicFrame>
        <p:nvGraphicFramePr>
          <p:cNvPr id="4" name="Content Placeholder 3">
            <a:extLst>
              <a:ext uri="{FF2B5EF4-FFF2-40B4-BE49-F238E27FC236}">
                <a16:creationId xmlns:a16="http://schemas.microsoft.com/office/drawing/2014/main" id="{AC4E8955-8EA3-D877-F540-05E52E70FFEF}"/>
              </a:ext>
            </a:extLst>
          </p:cNvPr>
          <p:cNvGraphicFramePr>
            <a:graphicFrameLocks noGrp="1"/>
          </p:cNvGraphicFramePr>
          <p:nvPr>
            <p:ph idx="1"/>
          </p:nvPr>
        </p:nvGraphicFramePr>
        <p:xfrm>
          <a:off x="838199" y="1931541"/>
          <a:ext cx="10216794" cy="4184583"/>
        </p:xfrm>
        <a:graphic>
          <a:graphicData uri="http://schemas.openxmlformats.org/drawingml/2006/table">
            <a:tbl>
              <a:tblPr firstRow="1" bandRow="1">
                <a:tableStyleId>{5C22544A-7EE6-4342-B048-85BDC9FD1C3A}</a:tableStyleId>
              </a:tblPr>
              <a:tblGrid>
                <a:gridCol w="1702799">
                  <a:extLst>
                    <a:ext uri="{9D8B030D-6E8A-4147-A177-3AD203B41FA5}">
                      <a16:colId xmlns:a16="http://schemas.microsoft.com/office/drawing/2014/main" val="260403421"/>
                    </a:ext>
                  </a:extLst>
                </a:gridCol>
                <a:gridCol w="1702799">
                  <a:extLst>
                    <a:ext uri="{9D8B030D-6E8A-4147-A177-3AD203B41FA5}">
                      <a16:colId xmlns:a16="http://schemas.microsoft.com/office/drawing/2014/main" val="993470235"/>
                    </a:ext>
                  </a:extLst>
                </a:gridCol>
                <a:gridCol w="1702799">
                  <a:extLst>
                    <a:ext uri="{9D8B030D-6E8A-4147-A177-3AD203B41FA5}">
                      <a16:colId xmlns:a16="http://schemas.microsoft.com/office/drawing/2014/main" val="2189310496"/>
                    </a:ext>
                  </a:extLst>
                </a:gridCol>
                <a:gridCol w="1702799">
                  <a:extLst>
                    <a:ext uri="{9D8B030D-6E8A-4147-A177-3AD203B41FA5}">
                      <a16:colId xmlns:a16="http://schemas.microsoft.com/office/drawing/2014/main" val="1032984694"/>
                    </a:ext>
                  </a:extLst>
                </a:gridCol>
                <a:gridCol w="1702799">
                  <a:extLst>
                    <a:ext uri="{9D8B030D-6E8A-4147-A177-3AD203B41FA5}">
                      <a16:colId xmlns:a16="http://schemas.microsoft.com/office/drawing/2014/main" val="1774366697"/>
                    </a:ext>
                  </a:extLst>
                </a:gridCol>
                <a:gridCol w="1702799">
                  <a:extLst>
                    <a:ext uri="{9D8B030D-6E8A-4147-A177-3AD203B41FA5}">
                      <a16:colId xmlns:a16="http://schemas.microsoft.com/office/drawing/2014/main" val="80802960"/>
                    </a:ext>
                  </a:extLst>
                </a:gridCol>
              </a:tblGrid>
              <a:tr h="662551">
                <a:tc>
                  <a:txBody>
                    <a:bodyPr/>
                    <a:lstStyle/>
                    <a:p>
                      <a:r>
                        <a:rPr lang="en-ZA" sz="2000" b="1" dirty="0">
                          <a:latin typeface="Comic Sans MS" panose="030F0702030302020204" pitchFamily="66" charset="0"/>
                        </a:rPr>
                        <a:t>Jurisdiction</a:t>
                      </a:r>
                    </a:p>
                  </a:txBody>
                  <a:tcPr/>
                </a:tc>
                <a:tc>
                  <a:txBody>
                    <a:bodyPr/>
                    <a:lstStyle/>
                    <a:p>
                      <a:r>
                        <a:rPr lang="en-ZA" sz="2000" b="1" dirty="0">
                          <a:latin typeface="Comic Sans MS" panose="030F0702030302020204" pitchFamily="66" charset="0"/>
                        </a:rPr>
                        <a:t>GGHE</a:t>
                      </a:r>
                    </a:p>
                    <a:p>
                      <a:r>
                        <a:rPr lang="en-ZA" sz="2000" b="1" dirty="0">
                          <a:latin typeface="Comic Sans MS" panose="030F0702030302020204" pitchFamily="66" charset="0"/>
                        </a:rPr>
                        <a:t>D%</a:t>
                      </a:r>
                    </a:p>
                  </a:txBody>
                  <a:tcPr/>
                </a:tc>
                <a:tc>
                  <a:txBody>
                    <a:bodyPr/>
                    <a:lstStyle/>
                    <a:p>
                      <a:r>
                        <a:rPr lang="en-ZA" sz="2000" b="1" dirty="0">
                          <a:latin typeface="Comic Sans MS" panose="030F0702030302020204" pitchFamily="66" charset="0"/>
                        </a:rPr>
                        <a:t>Per capita</a:t>
                      </a:r>
                    </a:p>
                  </a:txBody>
                  <a:tcPr/>
                </a:tc>
                <a:tc>
                  <a:txBody>
                    <a:bodyPr/>
                    <a:lstStyle/>
                    <a:p>
                      <a:r>
                        <a:rPr lang="en-ZA" sz="2000" b="1" dirty="0">
                          <a:latin typeface="Comic Sans MS" panose="030F0702030302020204" pitchFamily="66" charset="0"/>
                        </a:rPr>
                        <a:t>Doctors</a:t>
                      </a:r>
                    </a:p>
                  </a:txBody>
                  <a:tcPr/>
                </a:tc>
                <a:tc>
                  <a:txBody>
                    <a:bodyPr/>
                    <a:lstStyle/>
                    <a:p>
                      <a:r>
                        <a:rPr lang="en-ZA" sz="2000" b="1" dirty="0">
                          <a:latin typeface="Comic Sans MS" panose="030F0702030302020204" pitchFamily="66" charset="0"/>
                        </a:rPr>
                        <a:t>Nurse/</a:t>
                      </a:r>
                    </a:p>
                    <a:p>
                      <a:r>
                        <a:rPr lang="en-ZA" sz="2000" b="1" dirty="0">
                          <a:latin typeface="Comic Sans MS" panose="030F0702030302020204" pitchFamily="66" charset="0"/>
                        </a:rPr>
                        <a:t>Midwives</a:t>
                      </a:r>
                    </a:p>
                  </a:txBody>
                  <a:tcPr/>
                </a:tc>
                <a:tc>
                  <a:txBody>
                    <a:bodyPr/>
                    <a:lstStyle/>
                    <a:p>
                      <a:r>
                        <a:rPr lang="en-ZA" sz="2000" b="1" dirty="0">
                          <a:latin typeface="Comic Sans MS" panose="030F0702030302020204" pitchFamily="66" charset="0"/>
                        </a:rPr>
                        <a:t>UHC </a:t>
                      </a:r>
                    </a:p>
                    <a:p>
                      <a:r>
                        <a:rPr lang="en-ZA" sz="2000" b="1" dirty="0">
                          <a:latin typeface="Comic Sans MS" panose="030F0702030302020204" pitchFamily="66" charset="0"/>
                        </a:rPr>
                        <a:t>Index</a:t>
                      </a:r>
                    </a:p>
                  </a:txBody>
                  <a:tcPr/>
                </a:tc>
                <a:extLst>
                  <a:ext uri="{0D108BD9-81ED-4DB2-BD59-A6C34878D82A}">
                    <a16:rowId xmlns:a16="http://schemas.microsoft.com/office/drawing/2014/main" val="2972301887"/>
                  </a:ext>
                </a:extLst>
              </a:tr>
              <a:tr h="497649">
                <a:tc>
                  <a:txBody>
                    <a:bodyPr/>
                    <a:lstStyle/>
                    <a:p>
                      <a:r>
                        <a:rPr lang="en-ZA" sz="2000" b="1" dirty="0">
                          <a:latin typeface="Comic Sans MS" panose="030F0702030302020204" pitchFamily="66" charset="0"/>
                        </a:rPr>
                        <a:t>World</a:t>
                      </a:r>
                    </a:p>
                  </a:txBody>
                  <a:tcPr/>
                </a:tc>
                <a:tc>
                  <a:txBody>
                    <a:bodyPr/>
                    <a:lstStyle/>
                    <a:p>
                      <a:r>
                        <a:rPr lang="en-ZA" sz="2000" b="1" dirty="0">
                          <a:latin typeface="Comic Sans MS" panose="030F0702030302020204" pitchFamily="66" charset="0"/>
                        </a:rPr>
                        <a:t>11</a:t>
                      </a:r>
                    </a:p>
                  </a:txBody>
                  <a:tcPr/>
                </a:tc>
                <a:tc>
                  <a:txBody>
                    <a:bodyPr/>
                    <a:lstStyle/>
                    <a:p>
                      <a:endParaRPr lang="en-ZA" sz="2000" b="1">
                        <a:latin typeface="Comic Sans MS" panose="030F0702030302020204" pitchFamily="66" charset="0"/>
                      </a:endParaRPr>
                    </a:p>
                  </a:txBody>
                  <a:tcPr/>
                </a:tc>
                <a:tc>
                  <a:txBody>
                    <a:bodyPr/>
                    <a:lstStyle/>
                    <a:p>
                      <a:r>
                        <a:rPr lang="en-ZA" sz="2000" b="1" dirty="0">
                          <a:latin typeface="Comic Sans MS" panose="030F0702030302020204" pitchFamily="66" charset="0"/>
                        </a:rPr>
                        <a:t>17</a:t>
                      </a:r>
                    </a:p>
                  </a:txBody>
                  <a:tcPr/>
                </a:tc>
                <a:tc>
                  <a:txBody>
                    <a:bodyPr/>
                    <a:lstStyle/>
                    <a:p>
                      <a:r>
                        <a:rPr lang="en-ZA" sz="2000" b="1" dirty="0">
                          <a:latin typeface="Comic Sans MS" panose="030F0702030302020204" pitchFamily="66" charset="0"/>
                        </a:rPr>
                        <a:t>37,7</a:t>
                      </a:r>
                    </a:p>
                  </a:txBody>
                  <a:tcPr/>
                </a:tc>
                <a:tc>
                  <a:txBody>
                    <a:bodyPr/>
                    <a:lstStyle/>
                    <a:p>
                      <a:r>
                        <a:rPr lang="en-ZA" sz="2000" b="1" dirty="0">
                          <a:latin typeface="Comic Sans MS" panose="030F0702030302020204" pitchFamily="66" charset="0"/>
                        </a:rPr>
                        <a:t>68</a:t>
                      </a:r>
                    </a:p>
                  </a:txBody>
                  <a:tcPr/>
                </a:tc>
                <a:extLst>
                  <a:ext uri="{0D108BD9-81ED-4DB2-BD59-A6C34878D82A}">
                    <a16:rowId xmlns:a16="http://schemas.microsoft.com/office/drawing/2014/main" val="1009151098"/>
                  </a:ext>
                </a:extLst>
              </a:tr>
              <a:tr h="497649">
                <a:tc>
                  <a:txBody>
                    <a:bodyPr/>
                    <a:lstStyle/>
                    <a:p>
                      <a:r>
                        <a:rPr lang="en-ZA" sz="2000" b="1" dirty="0">
                          <a:latin typeface="Comic Sans MS" panose="030F0702030302020204" pitchFamily="66" charset="0"/>
                        </a:rPr>
                        <a:t>WHO AFR</a:t>
                      </a:r>
                    </a:p>
                  </a:txBody>
                  <a:tcPr/>
                </a:tc>
                <a:tc>
                  <a:txBody>
                    <a:bodyPr/>
                    <a:lstStyle/>
                    <a:p>
                      <a:endParaRPr lang="en-ZA" sz="2000" b="1">
                        <a:latin typeface="Comic Sans MS" panose="030F0702030302020204" pitchFamily="66" charset="0"/>
                      </a:endParaRPr>
                    </a:p>
                  </a:txBody>
                  <a:tcPr/>
                </a:tc>
                <a:tc>
                  <a:txBody>
                    <a:bodyPr/>
                    <a:lstStyle/>
                    <a:p>
                      <a:endParaRPr lang="en-ZA" sz="2000" b="1">
                        <a:latin typeface="Comic Sans MS" panose="030F0702030302020204" pitchFamily="66" charset="0"/>
                      </a:endParaRPr>
                    </a:p>
                  </a:txBody>
                  <a:tcPr/>
                </a:tc>
                <a:tc>
                  <a:txBody>
                    <a:bodyPr/>
                    <a:lstStyle/>
                    <a:p>
                      <a:r>
                        <a:rPr lang="en-ZA" sz="2000" b="1" dirty="0">
                          <a:latin typeface="Comic Sans MS" panose="030F0702030302020204" pitchFamily="66" charset="0"/>
                        </a:rPr>
                        <a:t>2,6</a:t>
                      </a:r>
                    </a:p>
                  </a:txBody>
                  <a:tcPr/>
                </a:tc>
                <a:tc>
                  <a:txBody>
                    <a:bodyPr/>
                    <a:lstStyle/>
                    <a:p>
                      <a:r>
                        <a:rPr lang="en-ZA" sz="2000" b="1" dirty="0">
                          <a:latin typeface="Comic Sans MS" panose="030F0702030302020204" pitchFamily="66" charset="0"/>
                        </a:rPr>
                        <a:t>11,3</a:t>
                      </a:r>
                    </a:p>
                  </a:txBody>
                  <a:tcPr/>
                </a:tc>
                <a:tc>
                  <a:txBody>
                    <a:bodyPr/>
                    <a:lstStyle/>
                    <a:p>
                      <a:r>
                        <a:rPr lang="en-ZA" sz="2000" b="1" dirty="0">
                          <a:latin typeface="Comic Sans MS" panose="030F0702030302020204" pitchFamily="66" charset="0"/>
                        </a:rPr>
                        <a:t>40</a:t>
                      </a:r>
                    </a:p>
                  </a:txBody>
                  <a:tcPr/>
                </a:tc>
                <a:extLst>
                  <a:ext uri="{0D108BD9-81ED-4DB2-BD59-A6C34878D82A}">
                    <a16:rowId xmlns:a16="http://schemas.microsoft.com/office/drawing/2014/main" val="2401218997"/>
                  </a:ext>
                </a:extLst>
              </a:tr>
              <a:tr h="497649">
                <a:tc>
                  <a:txBody>
                    <a:bodyPr/>
                    <a:lstStyle/>
                    <a:p>
                      <a:r>
                        <a:rPr lang="en-ZA" sz="2000" b="1" dirty="0">
                          <a:latin typeface="Comic Sans MS" panose="030F0702030302020204" pitchFamily="66" charset="0"/>
                        </a:rPr>
                        <a:t>USA</a:t>
                      </a:r>
                    </a:p>
                  </a:txBody>
                  <a:tcPr/>
                </a:tc>
                <a:tc>
                  <a:txBody>
                    <a:bodyPr/>
                    <a:lstStyle/>
                    <a:p>
                      <a:r>
                        <a:rPr lang="en-ZA" sz="2000" b="1" dirty="0">
                          <a:latin typeface="Comic Sans MS" panose="030F0702030302020204" pitchFamily="66" charset="0"/>
                        </a:rPr>
                        <a:t>21</a:t>
                      </a:r>
                    </a:p>
                  </a:txBody>
                  <a:tcPr/>
                </a:tc>
                <a:tc>
                  <a:txBody>
                    <a:bodyPr/>
                    <a:lstStyle/>
                    <a:p>
                      <a:r>
                        <a:rPr lang="en-ZA" sz="2000" b="1" dirty="0">
                          <a:latin typeface="Comic Sans MS" panose="030F0702030302020204" pitchFamily="66" charset="0"/>
                        </a:rPr>
                        <a:t>12 550</a:t>
                      </a:r>
                    </a:p>
                  </a:txBody>
                  <a:tcPr/>
                </a:tc>
                <a:tc>
                  <a:txBody>
                    <a:bodyPr/>
                    <a:lstStyle/>
                    <a:p>
                      <a:r>
                        <a:rPr lang="en-ZA" sz="2000" b="1" dirty="0">
                          <a:latin typeface="Comic Sans MS" panose="030F0702030302020204" pitchFamily="66" charset="0"/>
                        </a:rPr>
                        <a:t>26</a:t>
                      </a:r>
                    </a:p>
                  </a:txBody>
                  <a:tcPr/>
                </a:tc>
                <a:tc>
                  <a:txBody>
                    <a:bodyPr/>
                    <a:lstStyle/>
                    <a:p>
                      <a:r>
                        <a:rPr lang="en-ZA" sz="2000" b="1" dirty="0">
                          <a:latin typeface="Comic Sans MS" panose="030F0702030302020204" pitchFamily="66" charset="0"/>
                        </a:rPr>
                        <a:t>132</a:t>
                      </a:r>
                    </a:p>
                  </a:txBody>
                  <a:tcPr/>
                </a:tc>
                <a:tc>
                  <a:txBody>
                    <a:bodyPr/>
                    <a:lstStyle/>
                    <a:p>
                      <a:r>
                        <a:rPr lang="en-ZA" sz="2000" b="1" dirty="0">
                          <a:latin typeface="Comic Sans MS" panose="030F0702030302020204" pitchFamily="66" charset="0"/>
                        </a:rPr>
                        <a:t>86</a:t>
                      </a:r>
                    </a:p>
                  </a:txBody>
                  <a:tcPr/>
                </a:tc>
                <a:extLst>
                  <a:ext uri="{0D108BD9-81ED-4DB2-BD59-A6C34878D82A}">
                    <a16:rowId xmlns:a16="http://schemas.microsoft.com/office/drawing/2014/main" val="3966773590"/>
                  </a:ext>
                </a:extLst>
              </a:tr>
              <a:tr h="497649">
                <a:tc>
                  <a:txBody>
                    <a:bodyPr/>
                    <a:lstStyle/>
                    <a:p>
                      <a:r>
                        <a:rPr lang="en-ZA" sz="2000" b="1" dirty="0">
                          <a:latin typeface="Comic Sans MS" panose="030F0702030302020204" pitchFamily="66" charset="0"/>
                        </a:rPr>
                        <a:t>UK</a:t>
                      </a:r>
                    </a:p>
                  </a:txBody>
                  <a:tcPr/>
                </a:tc>
                <a:tc>
                  <a:txBody>
                    <a:bodyPr/>
                    <a:lstStyle/>
                    <a:p>
                      <a:r>
                        <a:rPr lang="en-ZA" sz="2000" b="1" dirty="0">
                          <a:latin typeface="Comic Sans MS" panose="030F0702030302020204" pitchFamily="66" charset="0"/>
                        </a:rPr>
                        <a:t>22</a:t>
                      </a:r>
                    </a:p>
                  </a:txBody>
                  <a:tcPr/>
                </a:tc>
                <a:tc>
                  <a:txBody>
                    <a:bodyPr/>
                    <a:lstStyle/>
                    <a:p>
                      <a:r>
                        <a:rPr lang="en-ZA" sz="2000" b="1" dirty="0">
                          <a:latin typeface="Comic Sans MS" panose="030F0702030302020204" pitchFamily="66" charset="0"/>
                        </a:rPr>
                        <a:t>5108</a:t>
                      </a:r>
                    </a:p>
                  </a:txBody>
                  <a:tcPr/>
                </a:tc>
                <a:tc>
                  <a:txBody>
                    <a:bodyPr/>
                    <a:lstStyle/>
                    <a:p>
                      <a:r>
                        <a:rPr lang="en-ZA" sz="2000" b="1" dirty="0">
                          <a:latin typeface="Comic Sans MS" panose="030F0702030302020204" pitchFamily="66" charset="0"/>
                        </a:rPr>
                        <a:t>32</a:t>
                      </a:r>
                    </a:p>
                  </a:txBody>
                  <a:tcPr/>
                </a:tc>
                <a:tc>
                  <a:txBody>
                    <a:bodyPr/>
                    <a:lstStyle/>
                    <a:p>
                      <a:r>
                        <a:rPr lang="en-ZA" sz="2000" b="1" dirty="0">
                          <a:latin typeface="Comic Sans MS" panose="030F0702030302020204" pitchFamily="66" charset="0"/>
                        </a:rPr>
                        <a:t>87</a:t>
                      </a:r>
                    </a:p>
                  </a:txBody>
                  <a:tcPr/>
                </a:tc>
                <a:tc>
                  <a:txBody>
                    <a:bodyPr/>
                    <a:lstStyle/>
                    <a:p>
                      <a:r>
                        <a:rPr lang="en-ZA" sz="2000" b="1" dirty="0">
                          <a:latin typeface="Comic Sans MS" panose="030F0702030302020204" pitchFamily="66" charset="0"/>
                        </a:rPr>
                        <a:t>88</a:t>
                      </a:r>
                    </a:p>
                  </a:txBody>
                  <a:tcPr/>
                </a:tc>
                <a:extLst>
                  <a:ext uri="{0D108BD9-81ED-4DB2-BD59-A6C34878D82A}">
                    <a16:rowId xmlns:a16="http://schemas.microsoft.com/office/drawing/2014/main" val="2024989314"/>
                  </a:ext>
                </a:extLst>
              </a:tr>
              <a:tr h="497649">
                <a:tc>
                  <a:txBody>
                    <a:bodyPr/>
                    <a:lstStyle/>
                    <a:p>
                      <a:r>
                        <a:rPr lang="en-ZA" sz="2000" b="1" dirty="0">
                          <a:latin typeface="Comic Sans MS" panose="030F0702030302020204" pitchFamily="66" charset="0"/>
                        </a:rPr>
                        <a:t>Australia</a:t>
                      </a:r>
                    </a:p>
                  </a:txBody>
                  <a:tcPr/>
                </a:tc>
                <a:tc>
                  <a:txBody>
                    <a:bodyPr/>
                    <a:lstStyle/>
                    <a:p>
                      <a:r>
                        <a:rPr lang="en-ZA" sz="2000" b="1" dirty="0">
                          <a:latin typeface="Comic Sans MS" panose="030F0702030302020204" pitchFamily="66" charset="0"/>
                        </a:rPr>
                        <a:t>19</a:t>
                      </a:r>
                    </a:p>
                  </a:txBody>
                  <a:tcPr/>
                </a:tc>
                <a:tc>
                  <a:txBody>
                    <a:bodyPr/>
                    <a:lstStyle/>
                    <a:p>
                      <a:r>
                        <a:rPr lang="en-ZA" sz="2000" b="1" dirty="0">
                          <a:latin typeface="Comic Sans MS" panose="030F0702030302020204" pitchFamily="66" charset="0"/>
                        </a:rPr>
                        <a:t>7055</a:t>
                      </a:r>
                    </a:p>
                  </a:txBody>
                  <a:tcPr/>
                </a:tc>
                <a:tc>
                  <a:txBody>
                    <a:bodyPr/>
                    <a:lstStyle/>
                    <a:p>
                      <a:r>
                        <a:rPr lang="en-ZA" sz="2000" b="1" dirty="0">
                          <a:latin typeface="Comic Sans MS" panose="030F0702030302020204" pitchFamily="66" charset="0"/>
                        </a:rPr>
                        <a:t>41</a:t>
                      </a:r>
                    </a:p>
                  </a:txBody>
                  <a:tcPr/>
                </a:tc>
                <a:tc>
                  <a:txBody>
                    <a:bodyPr/>
                    <a:lstStyle/>
                    <a:p>
                      <a:r>
                        <a:rPr lang="en-ZA" sz="2000" b="1" dirty="0">
                          <a:latin typeface="Comic Sans MS" panose="030F0702030302020204" pitchFamily="66" charset="0"/>
                        </a:rPr>
                        <a:t>131</a:t>
                      </a:r>
                    </a:p>
                  </a:txBody>
                  <a:tcPr/>
                </a:tc>
                <a:tc>
                  <a:txBody>
                    <a:bodyPr/>
                    <a:lstStyle/>
                    <a:p>
                      <a:r>
                        <a:rPr lang="en-ZA" sz="2000" b="1" dirty="0">
                          <a:latin typeface="Comic Sans MS" panose="030F0702030302020204" pitchFamily="66" charset="0"/>
                        </a:rPr>
                        <a:t>87</a:t>
                      </a:r>
                    </a:p>
                  </a:txBody>
                  <a:tcPr/>
                </a:tc>
                <a:extLst>
                  <a:ext uri="{0D108BD9-81ED-4DB2-BD59-A6C34878D82A}">
                    <a16:rowId xmlns:a16="http://schemas.microsoft.com/office/drawing/2014/main" val="1540784908"/>
                  </a:ext>
                </a:extLst>
              </a:tr>
              <a:tr h="497649">
                <a:tc>
                  <a:txBody>
                    <a:bodyPr/>
                    <a:lstStyle/>
                    <a:p>
                      <a:r>
                        <a:rPr lang="en-ZA" sz="2000" b="1" dirty="0">
                          <a:latin typeface="Comic Sans MS" panose="030F0702030302020204" pitchFamily="66" charset="0"/>
                        </a:rPr>
                        <a:t>Canada</a:t>
                      </a:r>
                    </a:p>
                  </a:txBody>
                  <a:tcPr/>
                </a:tc>
                <a:tc>
                  <a:txBody>
                    <a:bodyPr/>
                    <a:lstStyle/>
                    <a:p>
                      <a:r>
                        <a:rPr lang="en-ZA" sz="2000" b="1" dirty="0">
                          <a:latin typeface="Comic Sans MS" panose="030F0702030302020204" pitchFamily="66" charset="0"/>
                        </a:rPr>
                        <a:t>20</a:t>
                      </a:r>
                    </a:p>
                  </a:txBody>
                  <a:tcPr/>
                </a:tc>
                <a:tc>
                  <a:txBody>
                    <a:bodyPr/>
                    <a:lstStyle/>
                    <a:p>
                      <a:r>
                        <a:rPr lang="en-ZA" sz="2000" b="1" dirty="0">
                          <a:latin typeface="Comic Sans MS" panose="030F0702030302020204" pitchFamily="66" charset="0"/>
                        </a:rPr>
                        <a:t>6207</a:t>
                      </a:r>
                    </a:p>
                  </a:txBody>
                  <a:tcPr/>
                </a:tc>
                <a:tc>
                  <a:txBody>
                    <a:bodyPr/>
                    <a:lstStyle/>
                    <a:p>
                      <a:r>
                        <a:rPr lang="en-ZA" sz="2000" b="1" dirty="0">
                          <a:latin typeface="Comic Sans MS" panose="030F0702030302020204" pitchFamily="66" charset="0"/>
                        </a:rPr>
                        <a:t>24</a:t>
                      </a:r>
                    </a:p>
                  </a:txBody>
                  <a:tcPr/>
                </a:tc>
                <a:tc>
                  <a:txBody>
                    <a:bodyPr/>
                    <a:lstStyle/>
                    <a:p>
                      <a:r>
                        <a:rPr lang="en-ZA" sz="2000" b="1" dirty="0">
                          <a:latin typeface="Comic Sans MS" panose="030F0702030302020204" pitchFamily="66" charset="0"/>
                        </a:rPr>
                        <a:t>113</a:t>
                      </a:r>
                    </a:p>
                  </a:txBody>
                  <a:tcPr/>
                </a:tc>
                <a:tc>
                  <a:txBody>
                    <a:bodyPr/>
                    <a:lstStyle/>
                    <a:p>
                      <a:r>
                        <a:rPr lang="en-ZA" sz="2000" b="1" dirty="0">
                          <a:latin typeface="Comic Sans MS" panose="030F0702030302020204" pitchFamily="66" charset="0"/>
                        </a:rPr>
                        <a:t>91</a:t>
                      </a:r>
                    </a:p>
                  </a:txBody>
                  <a:tcPr/>
                </a:tc>
                <a:extLst>
                  <a:ext uri="{0D108BD9-81ED-4DB2-BD59-A6C34878D82A}">
                    <a16:rowId xmlns:a16="http://schemas.microsoft.com/office/drawing/2014/main" val="4119736904"/>
                  </a:ext>
                </a:extLst>
              </a:tr>
              <a:tr h="497649">
                <a:tc>
                  <a:txBody>
                    <a:bodyPr/>
                    <a:lstStyle/>
                    <a:p>
                      <a:r>
                        <a:rPr lang="en-ZA" sz="2000" b="1" dirty="0">
                          <a:latin typeface="Comic Sans MS" panose="030F0702030302020204" pitchFamily="66" charset="0"/>
                        </a:rPr>
                        <a:t>Zimbabwe</a:t>
                      </a:r>
                    </a:p>
                  </a:txBody>
                  <a:tcPr/>
                </a:tc>
                <a:tc>
                  <a:txBody>
                    <a:bodyPr/>
                    <a:lstStyle/>
                    <a:p>
                      <a:r>
                        <a:rPr lang="en-ZA" sz="2000" b="1" dirty="0">
                          <a:latin typeface="Comic Sans MS" panose="030F0702030302020204" pitchFamily="66" charset="0"/>
                        </a:rPr>
                        <a:t>5,2</a:t>
                      </a:r>
                    </a:p>
                  </a:txBody>
                  <a:tcPr/>
                </a:tc>
                <a:tc>
                  <a:txBody>
                    <a:bodyPr/>
                    <a:lstStyle/>
                    <a:p>
                      <a:r>
                        <a:rPr lang="en-ZA" sz="2000" b="1" dirty="0">
                          <a:latin typeface="Comic Sans MS" panose="030F0702030302020204" pitchFamily="66" charset="0"/>
                        </a:rPr>
                        <a:t>63</a:t>
                      </a:r>
                    </a:p>
                  </a:txBody>
                  <a:tcPr/>
                </a:tc>
                <a:tc>
                  <a:txBody>
                    <a:bodyPr/>
                    <a:lstStyle/>
                    <a:p>
                      <a:r>
                        <a:rPr lang="en-ZA" sz="2000" b="1" dirty="0">
                          <a:latin typeface="Comic Sans MS" panose="030F0702030302020204" pitchFamily="66" charset="0"/>
                        </a:rPr>
                        <a:t>1,7</a:t>
                      </a:r>
                    </a:p>
                  </a:txBody>
                  <a:tcPr/>
                </a:tc>
                <a:tc>
                  <a:txBody>
                    <a:bodyPr/>
                    <a:lstStyle/>
                    <a:p>
                      <a:r>
                        <a:rPr lang="en-ZA" sz="2000" b="1" dirty="0">
                          <a:latin typeface="Comic Sans MS" panose="030F0702030302020204" pitchFamily="66" charset="0"/>
                        </a:rPr>
                        <a:t>21,4</a:t>
                      </a:r>
                    </a:p>
                  </a:txBody>
                  <a:tcPr/>
                </a:tc>
                <a:tc>
                  <a:txBody>
                    <a:bodyPr/>
                    <a:lstStyle/>
                    <a:p>
                      <a:r>
                        <a:rPr lang="en-ZA" sz="2000" b="1" dirty="0">
                          <a:latin typeface="Comic Sans MS" panose="030F0702030302020204" pitchFamily="66" charset="0"/>
                        </a:rPr>
                        <a:t>55</a:t>
                      </a:r>
                    </a:p>
                  </a:txBody>
                  <a:tcPr/>
                </a:tc>
                <a:extLst>
                  <a:ext uri="{0D108BD9-81ED-4DB2-BD59-A6C34878D82A}">
                    <a16:rowId xmlns:a16="http://schemas.microsoft.com/office/drawing/2014/main" val="509226632"/>
                  </a:ext>
                </a:extLst>
              </a:tr>
            </a:tbl>
          </a:graphicData>
        </a:graphic>
      </p:graphicFrame>
    </p:spTree>
    <p:extLst>
      <p:ext uri="{BB962C8B-B14F-4D97-AF65-F5344CB8AC3E}">
        <p14:creationId xmlns:p14="http://schemas.microsoft.com/office/powerpoint/2010/main" val="3042943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F102C-38FF-787B-17D1-774F4878B543}"/>
              </a:ext>
            </a:extLst>
          </p:cNvPr>
          <p:cNvSpPr>
            <a:spLocks noGrp="1"/>
          </p:cNvSpPr>
          <p:nvPr>
            <p:ph type="title"/>
          </p:nvPr>
        </p:nvSpPr>
        <p:spPr/>
        <p:txBody>
          <a:bodyPr>
            <a:normAutofit fontScale="90000"/>
          </a:bodyPr>
          <a:lstStyle/>
          <a:p>
            <a:r>
              <a:rPr lang="en-GB" dirty="0"/>
              <a:t>Cholera Pandemic or Cholera Public Health Emergency</a:t>
            </a:r>
            <a:br>
              <a:rPr lang="en-GB" dirty="0"/>
            </a:br>
            <a:endParaRPr lang="en-GB" dirty="0"/>
          </a:p>
        </p:txBody>
      </p:sp>
      <p:sp>
        <p:nvSpPr>
          <p:cNvPr id="3" name="Content Placeholder 2">
            <a:extLst>
              <a:ext uri="{FF2B5EF4-FFF2-40B4-BE49-F238E27FC236}">
                <a16:creationId xmlns:a16="http://schemas.microsoft.com/office/drawing/2014/main" id="{E151F684-935A-CC53-F6EC-B542A0E3D650}"/>
              </a:ext>
            </a:extLst>
          </p:cNvPr>
          <p:cNvSpPr>
            <a:spLocks noGrp="1"/>
          </p:cNvSpPr>
          <p:nvPr>
            <p:ph sz="half" idx="1"/>
          </p:nvPr>
        </p:nvSpPr>
        <p:spPr/>
        <p:txBody>
          <a:bodyPr/>
          <a:lstStyle/>
          <a:p>
            <a:endParaRPr lang="en-GB"/>
          </a:p>
        </p:txBody>
      </p:sp>
      <p:sp>
        <p:nvSpPr>
          <p:cNvPr id="4" name="Content Placeholder 3">
            <a:extLst>
              <a:ext uri="{FF2B5EF4-FFF2-40B4-BE49-F238E27FC236}">
                <a16:creationId xmlns:a16="http://schemas.microsoft.com/office/drawing/2014/main" id="{DB3F5FE8-BB68-7B70-F64A-A0539BAEA80E}"/>
              </a:ext>
            </a:extLst>
          </p:cNvPr>
          <p:cNvSpPr>
            <a:spLocks noGrp="1"/>
          </p:cNvSpPr>
          <p:nvPr>
            <p:ph sz="half" idx="2"/>
          </p:nvPr>
        </p:nvSpPr>
        <p:spPr/>
        <p:txBody>
          <a:bodyPr/>
          <a:lstStyle/>
          <a:p>
            <a:endParaRPr lang="en-GB"/>
          </a:p>
        </p:txBody>
      </p:sp>
      <p:pic>
        <p:nvPicPr>
          <p:cNvPr id="5" name="Google Shape;63;p1" descr="Une image contenant texte, Police, Graphique, capture d’écran&#10;&#10;Description générée automatiquement">
            <a:extLst>
              <a:ext uri="{FF2B5EF4-FFF2-40B4-BE49-F238E27FC236}">
                <a16:creationId xmlns:a16="http://schemas.microsoft.com/office/drawing/2014/main" id="{42E206C3-756B-4614-22C4-2C0458BBAAF6}"/>
              </a:ext>
            </a:extLst>
          </p:cNvPr>
          <p:cNvPicPr preferRelativeResize="0"/>
          <p:nvPr/>
        </p:nvPicPr>
        <p:blipFill rotWithShape="1">
          <a:blip r:embed="rId2">
            <a:alphaModFix/>
          </a:blip>
          <a:srcRect/>
          <a:stretch/>
        </p:blipFill>
        <p:spPr>
          <a:xfrm>
            <a:off x="250522" y="2248441"/>
            <a:ext cx="11941478" cy="2686813"/>
          </a:xfrm>
          <a:prstGeom prst="rect">
            <a:avLst/>
          </a:prstGeom>
          <a:noFill/>
          <a:ln>
            <a:noFill/>
          </a:ln>
        </p:spPr>
      </p:pic>
    </p:spTree>
    <p:extLst>
      <p:ext uri="{BB962C8B-B14F-4D97-AF65-F5344CB8AC3E}">
        <p14:creationId xmlns:p14="http://schemas.microsoft.com/office/powerpoint/2010/main" val="2257868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D4051-D53A-4047-F879-97453014AB27}"/>
              </a:ext>
            </a:extLst>
          </p:cNvPr>
          <p:cNvSpPr>
            <a:spLocks noGrp="1"/>
          </p:cNvSpPr>
          <p:nvPr>
            <p:ph type="title"/>
          </p:nvPr>
        </p:nvSpPr>
        <p:spPr>
          <a:xfrm>
            <a:off x="301903" y="625"/>
            <a:ext cx="12236086" cy="1325563"/>
          </a:xfrm>
        </p:spPr>
        <p:txBody>
          <a:bodyPr>
            <a:normAutofit fontScale="90000"/>
          </a:bodyPr>
          <a:lstStyle/>
          <a:p>
            <a:r>
              <a:rPr lang="en-GB" dirty="0">
                <a:solidFill>
                  <a:srgbClr val="C00000"/>
                </a:solidFill>
                <a:latin typeface="MinionPro-Bold"/>
              </a:rPr>
              <a:t>Global Public Health System Leadership, Governance and Management-</a:t>
            </a:r>
            <a:r>
              <a:rPr lang="en-GB" sz="4800" i="1" dirty="0">
                <a:solidFill>
                  <a:srgbClr val="C00000"/>
                </a:solidFill>
                <a:latin typeface="MinionPro-Bold"/>
              </a:rPr>
              <a:t>Coordination-District-Province-National</a:t>
            </a:r>
            <a:r>
              <a:rPr lang="en-GB" dirty="0">
                <a:solidFill>
                  <a:srgbClr val="C00000"/>
                </a:solidFill>
                <a:latin typeface="MinionPro-Bold"/>
              </a:rPr>
              <a:t>  </a:t>
            </a:r>
          </a:p>
        </p:txBody>
      </p:sp>
      <p:pic>
        <p:nvPicPr>
          <p:cNvPr id="4" name="Content Placeholder 3">
            <a:extLst>
              <a:ext uri="{FF2B5EF4-FFF2-40B4-BE49-F238E27FC236}">
                <a16:creationId xmlns:a16="http://schemas.microsoft.com/office/drawing/2014/main" id="{5C5A8961-8971-6A12-D069-90DB10C648B1}"/>
              </a:ext>
            </a:extLst>
          </p:cNvPr>
          <p:cNvPicPr>
            <a:picLocks noGrp="1" noChangeAspect="1"/>
          </p:cNvPicPr>
          <p:nvPr>
            <p:ph idx="1"/>
          </p:nvPr>
        </p:nvPicPr>
        <p:blipFill>
          <a:blip r:embed="rId2"/>
          <a:stretch>
            <a:fillRect/>
          </a:stretch>
        </p:blipFill>
        <p:spPr>
          <a:xfrm>
            <a:off x="3772826" y="739931"/>
            <a:ext cx="5294240" cy="3913508"/>
          </a:xfrm>
          <a:prstGeom prst="rect">
            <a:avLst/>
          </a:prstGeom>
        </p:spPr>
      </p:pic>
      <p:pic>
        <p:nvPicPr>
          <p:cNvPr id="6" name="Picture 5">
            <a:extLst>
              <a:ext uri="{FF2B5EF4-FFF2-40B4-BE49-F238E27FC236}">
                <a16:creationId xmlns:a16="http://schemas.microsoft.com/office/drawing/2014/main" id="{682FB200-A35E-0594-5886-27D30F0CA00E}"/>
              </a:ext>
            </a:extLst>
          </p:cNvPr>
          <p:cNvPicPr>
            <a:picLocks noChangeAspect="1"/>
          </p:cNvPicPr>
          <p:nvPr/>
        </p:nvPicPr>
        <p:blipFill>
          <a:blip r:embed="rId3"/>
          <a:stretch>
            <a:fillRect/>
          </a:stretch>
        </p:blipFill>
        <p:spPr>
          <a:xfrm>
            <a:off x="8033882" y="2809420"/>
            <a:ext cx="4158118" cy="1512060"/>
          </a:xfrm>
          <a:prstGeom prst="rect">
            <a:avLst/>
          </a:prstGeom>
        </p:spPr>
      </p:pic>
      <p:pic>
        <p:nvPicPr>
          <p:cNvPr id="3" name="Google Shape;63;p1" descr="Une image contenant texte, Police, Graphique, capture d’écran&#10;&#10;Description générée automatiquement">
            <a:extLst>
              <a:ext uri="{FF2B5EF4-FFF2-40B4-BE49-F238E27FC236}">
                <a16:creationId xmlns:a16="http://schemas.microsoft.com/office/drawing/2014/main" id="{6D5CE186-71D4-B026-307B-548868EC7D3A}"/>
              </a:ext>
            </a:extLst>
          </p:cNvPr>
          <p:cNvPicPr preferRelativeResize="0"/>
          <p:nvPr/>
        </p:nvPicPr>
        <p:blipFill rotWithShape="1">
          <a:blip r:embed="rId4">
            <a:alphaModFix/>
          </a:blip>
          <a:srcRect/>
          <a:stretch/>
        </p:blipFill>
        <p:spPr>
          <a:xfrm>
            <a:off x="449207" y="4653439"/>
            <a:ext cx="11941478" cy="2686813"/>
          </a:xfrm>
          <a:prstGeom prst="rect">
            <a:avLst/>
          </a:prstGeom>
          <a:noFill/>
          <a:ln>
            <a:noFill/>
          </a:ln>
        </p:spPr>
      </p:pic>
    </p:spTree>
    <p:extLst>
      <p:ext uri="{BB962C8B-B14F-4D97-AF65-F5344CB8AC3E}">
        <p14:creationId xmlns:p14="http://schemas.microsoft.com/office/powerpoint/2010/main" val="3593602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A1F32-1905-A41F-2CCD-BBE3E3490B8A}"/>
              </a:ext>
            </a:extLst>
          </p:cNvPr>
          <p:cNvSpPr>
            <a:spLocks noGrp="1"/>
          </p:cNvSpPr>
          <p:nvPr>
            <p:ph type="title"/>
          </p:nvPr>
        </p:nvSpPr>
        <p:spPr>
          <a:xfrm>
            <a:off x="250521" y="0"/>
            <a:ext cx="11774465" cy="1325563"/>
          </a:xfrm>
        </p:spPr>
        <p:txBody>
          <a:bodyPr/>
          <a:lstStyle/>
          <a:p>
            <a:r>
              <a:rPr lang="en-GB" b="1" dirty="0" err="1"/>
              <a:t>NPHI&amp;PHC-UHC</a:t>
            </a:r>
            <a:r>
              <a:rPr lang="en-GB" dirty="0" err="1"/>
              <a:t>-UNITY-SYNERGY</a:t>
            </a:r>
            <a:r>
              <a:rPr lang="en-GB" dirty="0"/>
              <a:t>- ALIGNMENT-Public Health Campaign-Hub&amp; Nodes </a:t>
            </a:r>
          </a:p>
        </p:txBody>
      </p:sp>
      <p:sp>
        <p:nvSpPr>
          <p:cNvPr id="3" name="Content Placeholder 2">
            <a:extLst>
              <a:ext uri="{FF2B5EF4-FFF2-40B4-BE49-F238E27FC236}">
                <a16:creationId xmlns:a16="http://schemas.microsoft.com/office/drawing/2014/main" id="{57B8E25E-2E78-9AC2-0F62-A6BF61FBC22A}"/>
              </a:ext>
            </a:extLst>
          </p:cNvPr>
          <p:cNvSpPr>
            <a:spLocks noGrp="1"/>
          </p:cNvSpPr>
          <p:nvPr>
            <p:ph sz="half" idx="1"/>
          </p:nvPr>
        </p:nvSpPr>
        <p:spPr>
          <a:xfrm>
            <a:off x="808972" y="1106041"/>
            <a:ext cx="5412288" cy="5160724"/>
          </a:xfrm>
        </p:spPr>
        <p:txBody>
          <a:bodyPr>
            <a:normAutofit fontScale="85000" lnSpcReduction="20000"/>
          </a:bodyPr>
          <a:lstStyle/>
          <a:p>
            <a:r>
              <a:rPr lang="en-GB" dirty="0"/>
              <a:t>Asks from </a:t>
            </a:r>
            <a:r>
              <a:rPr lang="en-GB" b="1" dirty="0"/>
              <a:t>G-20-</a:t>
            </a:r>
            <a:r>
              <a:rPr lang="en-GB" b="1" dirty="0" err="1"/>
              <a:t>G7</a:t>
            </a:r>
            <a:r>
              <a:rPr lang="en-GB" b="1" dirty="0"/>
              <a:t>-SADC-AU </a:t>
            </a:r>
            <a:r>
              <a:rPr lang="en-GB" dirty="0"/>
              <a:t>for Health Equity for </a:t>
            </a:r>
            <a:r>
              <a:rPr lang="en-GB" dirty="0" err="1"/>
              <a:t>NPHIs</a:t>
            </a:r>
            <a:r>
              <a:rPr lang="en-GB" dirty="0"/>
              <a:t> and HSS-</a:t>
            </a:r>
            <a:r>
              <a:rPr lang="en-GB" dirty="0" err="1"/>
              <a:t>PHC</a:t>
            </a:r>
            <a:r>
              <a:rPr lang="en-GB" dirty="0"/>
              <a:t> &amp; UHC</a:t>
            </a:r>
          </a:p>
          <a:p>
            <a:r>
              <a:rPr lang="en-GB" b="1" dirty="0">
                <a:solidFill>
                  <a:srgbClr val="C00000"/>
                </a:solidFill>
              </a:rPr>
              <a:t>Mozambique</a:t>
            </a:r>
            <a:r>
              <a:rPr lang="en-GB" dirty="0"/>
              <a:t>: </a:t>
            </a:r>
            <a:r>
              <a:rPr lang="en-GB" dirty="0" err="1"/>
              <a:t>IANPHI</a:t>
            </a:r>
            <a:r>
              <a:rPr lang="en-GB" dirty="0"/>
              <a:t> &amp;</a:t>
            </a:r>
            <a:r>
              <a:rPr lang="en-GB" dirty="0" err="1"/>
              <a:t>Cholera-CDD&amp;ENV-CM</a:t>
            </a:r>
            <a:r>
              <a:rPr lang="en-GB" dirty="0"/>
              <a:t> </a:t>
            </a:r>
          </a:p>
          <a:p>
            <a:r>
              <a:rPr lang="en-GB" b="1" dirty="0" err="1">
                <a:solidFill>
                  <a:srgbClr val="C00000"/>
                </a:solidFill>
              </a:rPr>
              <a:t>DRC</a:t>
            </a:r>
            <a:r>
              <a:rPr lang="en-GB" dirty="0" err="1"/>
              <a:t>-IANPHI</a:t>
            </a:r>
            <a:r>
              <a:rPr lang="en-GB" dirty="0" err="1">
                <a:sym typeface="Wingdings" panose="05000000000000000000" pitchFamily="2" charset="2"/>
              </a:rPr>
              <a:t>HSS&amp;PHC</a:t>
            </a:r>
            <a:r>
              <a:rPr lang="en-GB" dirty="0">
                <a:sym typeface="Wingdings" panose="05000000000000000000" pitchFamily="2" charset="2"/>
              </a:rPr>
              <a:t> a</a:t>
            </a:r>
            <a:r>
              <a:rPr lang="en-GB" dirty="0"/>
              <a:t>nd Mpox &amp; </a:t>
            </a:r>
            <a:r>
              <a:rPr lang="en-GB" dirty="0" err="1"/>
              <a:t>Cholera.CDD</a:t>
            </a:r>
            <a:r>
              <a:rPr lang="en-GB" dirty="0"/>
              <a:t> &amp; </a:t>
            </a:r>
            <a:r>
              <a:rPr lang="en-GB" dirty="0" err="1"/>
              <a:t>Measles-ARI&amp;ENV-CM</a:t>
            </a:r>
            <a:r>
              <a:rPr lang="en-GB" dirty="0"/>
              <a:t> </a:t>
            </a:r>
          </a:p>
          <a:p>
            <a:r>
              <a:rPr lang="en-GB" b="1" dirty="0">
                <a:solidFill>
                  <a:srgbClr val="C00000"/>
                </a:solidFill>
              </a:rPr>
              <a:t>South Africa</a:t>
            </a:r>
            <a:r>
              <a:rPr lang="en-GB" dirty="0"/>
              <a:t>-</a:t>
            </a:r>
            <a:r>
              <a:rPr lang="en-GB" dirty="0" err="1"/>
              <a:t>Ianphi</a:t>
            </a:r>
            <a:r>
              <a:rPr lang="en-GB" dirty="0"/>
              <a:t>&amp; Measles-ARI</a:t>
            </a:r>
          </a:p>
          <a:p>
            <a:r>
              <a:rPr lang="en-GB" sz="2600" b="1" dirty="0">
                <a:solidFill>
                  <a:srgbClr val="0070C0"/>
                </a:solidFill>
              </a:rPr>
              <a:t>Brazil</a:t>
            </a:r>
            <a:r>
              <a:rPr lang="en-GB" sz="2600" dirty="0">
                <a:solidFill>
                  <a:srgbClr val="0070C0"/>
                </a:solidFill>
              </a:rPr>
              <a:t>- </a:t>
            </a:r>
            <a:r>
              <a:rPr lang="en-GB" sz="2600" dirty="0" err="1">
                <a:solidFill>
                  <a:srgbClr val="0070C0"/>
                </a:solidFill>
              </a:rPr>
              <a:t>FIOCRU</a:t>
            </a:r>
            <a:r>
              <a:rPr lang="en-GB" sz="2600" dirty="0">
                <a:solidFill>
                  <a:srgbClr val="0070C0"/>
                </a:solidFill>
              </a:rPr>
              <a:t>, Measles-ARI</a:t>
            </a:r>
          </a:p>
          <a:p>
            <a:r>
              <a:rPr lang="en-GB" b="1" dirty="0">
                <a:solidFill>
                  <a:srgbClr val="C00000"/>
                </a:solidFill>
              </a:rPr>
              <a:t>UK-Wales-Scotland-</a:t>
            </a:r>
            <a:r>
              <a:rPr lang="en-GB" dirty="0"/>
              <a:t> Health Security&amp; Public Health-Measles-ARI   </a:t>
            </a:r>
          </a:p>
          <a:p>
            <a:r>
              <a:rPr lang="en-GB" dirty="0"/>
              <a:t> </a:t>
            </a:r>
            <a:r>
              <a:rPr lang="en-GB" i="1" dirty="0">
                <a:solidFill>
                  <a:srgbClr val="C00000"/>
                </a:solidFill>
              </a:rPr>
              <a:t>South-North-South-Institutional Collaboration and exchang</a:t>
            </a:r>
            <a:r>
              <a:rPr lang="en-GB" dirty="0">
                <a:solidFill>
                  <a:srgbClr val="C00000"/>
                </a:solidFill>
              </a:rPr>
              <a:t>e and deployment of Essential public health Work Force </a:t>
            </a:r>
          </a:p>
        </p:txBody>
      </p:sp>
      <p:pic>
        <p:nvPicPr>
          <p:cNvPr id="5" name="Content Placeholder 3">
            <a:extLst>
              <a:ext uri="{FF2B5EF4-FFF2-40B4-BE49-F238E27FC236}">
                <a16:creationId xmlns:a16="http://schemas.microsoft.com/office/drawing/2014/main" id="{C1B6061F-C160-FB28-AD0A-02647526EDE2}"/>
              </a:ext>
            </a:extLst>
          </p:cNvPr>
          <p:cNvPicPr>
            <a:picLocks noGrp="1" noChangeAspect="1"/>
          </p:cNvPicPr>
          <p:nvPr>
            <p:ph sz="half" idx="2"/>
          </p:nvPr>
        </p:nvPicPr>
        <p:blipFill>
          <a:blip r:embed="rId2"/>
          <a:stretch>
            <a:fillRect/>
          </a:stretch>
        </p:blipFill>
        <p:spPr>
          <a:xfrm>
            <a:off x="7381875" y="1325563"/>
            <a:ext cx="4810125" cy="4173363"/>
          </a:xfrm>
          <a:prstGeom prst="rect">
            <a:avLst/>
          </a:prstGeom>
        </p:spPr>
      </p:pic>
      <p:pic>
        <p:nvPicPr>
          <p:cNvPr id="6" name="Google Shape;63;p1" descr="Une image contenant texte, Police, Graphique, capture d’écran&#10;&#10;Description générée automatiquement">
            <a:extLst>
              <a:ext uri="{FF2B5EF4-FFF2-40B4-BE49-F238E27FC236}">
                <a16:creationId xmlns:a16="http://schemas.microsoft.com/office/drawing/2014/main" id="{06C19FFA-BA20-2DB1-C9E9-1A50EFAFC071}"/>
              </a:ext>
            </a:extLst>
          </p:cNvPr>
          <p:cNvPicPr preferRelativeResize="0"/>
          <p:nvPr/>
        </p:nvPicPr>
        <p:blipFill rotWithShape="1">
          <a:blip r:embed="rId3">
            <a:alphaModFix/>
          </a:blip>
          <a:srcRect/>
          <a:stretch/>
        </p:blipFill>
        <p:spPr>
          <a:xfrm>
            <a:off x="250521" y="5987440"/>
            <a:ext cx="11941478" cy="869603"/>
          </a:xfrm>
          <a:prstGeom prst="rect">
            <a:avLst/>
          </a:prstGeom>
          <a:noFill/>
          <a:ln>
            <a:noFill/>
          </a:ln>
        </p:spPr>
      </p:pic>
    </p:spTree>
    <p:extLst>
      <p:ext uri="{BB962C8B-B14F-4D97-AF65-F5344CB8AC3E}">
        <p14:creationId xmlns:p14="http://schemas.microsoft.com/office/powerpoint/2010/main" val="471251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14B8D-99E5-F278-EEB2-A6D16B893105}"/>
              </a:ext>
            </a:extLst>
          </p:cNvPr>
          <p:cNvSpPr>
            <a:spLocks noGrp="1"/>
          </p:cNvSpPr>
          <p:nvPr>
            <p:ph type="title"/>
          </p:nvPr>
        </p:nvSpPr>
        <p:spPr>
          <a:xfrm>
            <a:off x="1334022" y="1"/>
            <a:ext cx="10515600" cy="1077238"/>
          </a:xfrm>
        </p:spPr>
        <p:txBody>
          <a:bodyPr>
            <a:normAutofit fontScale="90000"/>
          </a:bodyPr>
          <a:lstStyle/>
          <a:p>
            <a:r>
              <a:rPr lang="en-GB" dirty="0">
                <a:solidFill>
                  <a:srgbClr val="C00000"/>
                </a:solidFill>
                <a:latin typeface="MinionPro-Bold"/>
              </a:rPr>
              <a:t>Common Language- Different History- Culture-One </a:t>
            </a:r>
            <a:r>
              <a:rPr lang="en-GB" dirty="0">
                <a:solidFill>
                  <a:srgbClr val="0070C0"/>
                </a:solidFill>
                <a:latin typeface="MinionPro-Bold"/>
              </a:rPr>
              <a:t>Powerful Humanity-Solidarity-Fraternity  </a:t>
            </a:r>
            <a:r>
              <a:rPr lang="en-GB" dirty="0">
                <a:solidFill>
                  <a:srgbClr val="C00000"/>
                </a:solidFill>
                <a:latin typeface="MinionPro-Bold"/>
              </a:rPr>
              <a:t> </a:t>
            </a:r>
          </a:p>
        </p:txBody>
      </p:sp>
      <p:sp>
        <p:nvSpPr>
          <p:cNvPr id="3" name="Content Placeholder 2">
            <a:extLst>
              <a:ext uri="{FF2B5EF4-FFF2-40B4-BE49-F238E27FC236}">
                <a16:creationId xmlns:a16="http://schemas.microsoft.com/office/drawing/2014/main" id="{C98B1CEC-DFB8-7383-7C6C-CE90FEE60CBD}"/>
              </a:ext>
            </a:extLst>
          </p:cNvPr>
          <p:cNvSpPr>
            <a:spLocks noGrp="1"/>
          </p:cNvSpPr>
          <p:nvPr>
            <p:ph idx="1"/>
          </p:nvPr>
        </p:nvSpPr>
        <p:spPr>
          <a:xfrm>
            <a:off x="739036" y="1177447"/>
            <a:ext cx="11285950" cy="5536505"/>
          </a:xfrm>
        </p:spPr>
        <p:txBody>
          <a:bodyPr>
            <a:normAutofit fontScale="70000" lnSpcReduction="20000"/>
          </a:bodyPr>
          <a:lstStyle/>
          <a:p>
            <a:endParaRPr lang="en-GB" sz="3100" dirty="0"/>
          </a:p>
          <a:p>
            <a:r>
              <a:rPr lang="en-GB" sz="3600" dirty="0">
                <a:latin typeface="MinionPro-Regular"/>
              </a:rPr>
              <a:t>Network of National Public Health Institutes </a:t>
            </a:r>
          </a:p>
          <a:p>
            <a:endParaRPr lang="en-GB" sz="3600" dirty="0">
              <a:latin typeface="MinionPro-Regular"/>
            </a:endParaRPr>
          </a:p>
          <a:p>
            <a:r>
              <a:rPr lang="en-GB" sz="3600" dirty="0">
                <a:latin typeface="MinionPro-Regular"/>
              </a:rPr>
              <a:t>Primary Health Care and District Health Systems and </a:t>
            </a:r>
            <a:r>
              <a:rPr lang="en-GB" sz="3600" b="1" dirty="0">
                <a:solidFill>
                  <a:srgbClr val="C00000"/>
                </a:solidFill>
                <a:latin typeface="MinionPro-Regular"/>
              </a:rPr>
              <a:t>Health for </a:t>
            </a:r>
            <a:r>
              <a:rPr lang="en-GB" sz="3600" i="1" dirty="0">
                <a:solidFill>
                  <a:srgbClr val="C00000"/>
                </a:solidFill>
                <a:latin typeface="MinionPro-Regular"/>
              </a:rPr>
              <a:t>All-Equity- Equality-Fraternity-Liberty (Freedom)</a:t>
            </a:r>
          </a:p>
          <a:p>
            <a:r>
              <a:rPr lang="en-GB" sz="3600" dirty="0">
                <a:latin typeface="MinionPro-Regular"/>
              </a:rPr>
              <a:t>Red Cross Volunteers- Community Health Workers&amp; and Community Health Systems</a:t>
            </a:r>
          </a:p>
          <a:p>
            <a:r>
              <a:rPr lang="en-GB" sz="3600" dirty="0" err="1">
                <a:latin typeface="MinionPro-Regular"/>
              </a:rPr>
              <a:t>PHC</a:t>
            </a:r>
            <a:r>
              <a:rPr lang="en-GB" sz="3600" dirty="0">
                <a:latin typeface="MinionPro-Regular"/>
              </a:rPr>
              <a:t> teams – outreach to the village- Geography –Social Mobilization   </a:t>
            </a:r>
          </a:p>
          <a:p>
            <a:endParaRPr lang="en-GB" sz="3600" dirty="0">
              <a:latin typeface="MinionPro-Regular"/>
            </a:endParaRPr>
          </a:p>
          <a:p>
            <a:endParaRPr lang="en-GB" sz="3600" dirty="0">
              <a:latin typeface="MinionPro-Regular"/>
            </a:endParaRPr>
          </a:p>
          <a:p>
            <a:r>
              <a:rPr lang="en-GB" sz="3600" dirty="0">
                <a:latin typeface="MinionPro-Regular"/>
              </a:rPr>
              <a:t>Unified Health Systems- Health System Strengthening –Health System Resilience </a:t>
            </a:r>
          </a:p>
          <a:p>
            <a:r>
              <a:rPr lang="en-GB" sz="3600" b="0" i="0" dirty="0">
                <a:solidFill>
                  <a:srgbClr val="333333"/>
                </a:solidFill>
                <a:effectLst/>
                <a:latin typeface="MinionPro-Regular"/>
              </a:rPr>
              <a:t>(Sistema </a:t>
            </a:r>
            <a:r>
              <a:rPr lang="en-GB" sz="3600" b="0" i="0" dirty="0" err="1">
                <a:solidFill>
                  <a:srgbClr val="333333"/>
                </a:solidFill>
                <a:effectLst/>
                <a:latin typeface="MinionPro-Regular"/>
              </a:rPr>
              <a:t>Único</a:t>
            </a:r>
            <a:r>
              <a:rPr lang="en-GB" sz="3600" b="0" i="0" dirty="0">
                <a:solidFill>
                  <a:srgbClr val="333333"/>
                </a:solidFill>
                <a:effectLst/>
                <a:latin typeface="MinionPro-Regular"/>
              </a:rPr>
              <a:t> de </a:t>
            </a:r>
            <a:r>
              <a:rPr lang="en-GB" sz="3600" b="0" i="0" dirty="0" err="1">
                <a:solidFill>
                  <a:srgbClr val="333333"/>
                </a:solidFill>
                <a:effectLst/>
                <a:latin typeface="MinionPro-Regular"/>
              </a:rPr>
              <a:t>Saúde</a:t>
            </a:r>
            <a:r>
              <a:rPr lang="en-GB" sz="3600" b="0" i="0" dirty="0">
                <a:solidFill>
                  <a:srgbClr val="333333"/>
                </a:solidFill>
                <a:effectLst/>
                <a:latin typeface="MinionPro-Regular"/>
              </a:rPr>
              <a:t>)  (SUS)</a:t>
            </a:r>
            <a:endParaRPr lang="en-GB" sz="3600" dirty="0">
              <a:latin typeface="MinionPro-Regular"/>
            </a:endParaRPr>
          </a:p>
          <a:p>
            <a:endParaRPr lang="en-GB" sz="3600" dirty="0">
              <a:latin typeface="MinionPro-Regular"/>
            </a:endParaRPr>
          </a:p>
          <a:p>
            <a:r>
              <a:rPr lang="en-GB" sz="3600" b="1" dirty="0">
                <a:latin typeface="MinionPro-Regular"/>
              </a:rPr>
              <a:t>Pandemic, Epidemic -Emergency,(Disaster)</a:t>
            </a:r>
            <a:r>
              <a:rPr lang="en-GB" sz="3600" dirty="0">
                <a:latin typeface="MinionPro-Regular"/>
              </a:rPr>
              <a:t> Preparedness and Response </a:t>
            </a:r>
          </a:p>
          <a:p>
            <a:pPr marL="0" indent="0">
              <a:buNone/>
            </a:pPr>
            <a:r>
              <a:rPr lang="en-GB" sz="3600" dirty="0">
                <a:latin typeface="MinionPro-Regular"/>
              </a:rPr>
              <a:t> </a:t>
            </a:r>
          </a:p>
          <a:p>
            <a:endParaRPr lang="en-GB" sz="3600" dirty="0"/>
          </a:p>
          <a:p>
            <a:endParaRPr lang="en-GB" dirty="0"/>
          </a:p>
        </p:txBody>
      </p:sp>
    </p:spTree>
    <p:extLst>
      <p:ext uri="{BB962C8B-B14F-4D97-AF65-F5344CB8AC3E}">
        <p14:creationId xmlns:p14="http://schemas.microsoft.com/office/powerpoint/2010/main" val="4130488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733A4-E0E9-2A04-196A-64FD58052C49}"/>
              </a:ext>
            </a:extLst>
          </p:cNvPr>
          <p:cNvSpPr>
            <a:spLocks noGrp="1"/>
          </p:cNvSpPr>
          <p:nvPr>
            <p:ph type="title"/>
          </p:nvPr>
        </p:nvSpPr>
        <p:spPr>
          <a:xfrm>
            <a:off x="838200" y="365126"/>
            <a:ext cx="10515600" cy="505732"/>
          </a:xfrm>
        </p:spPr>
        <p:txBody>
          <a:bodyPr>
            <a:noAutofit/>
          </a:bodyPr>
          <a:lstStyle/>
          <a:p>
            <a:r>
              <a:rPr lang="en-GB" sz="3600" b="1" dirty="0">
                <a:solidFill>
                  <a:srgbClr val="C00000"/>
                </a:solidFill>
                <a:latin typeface="MinionPro-Bold"/>
              </a:rPr>
              <a:t>Definition&amp; Key Elements of Primary </a:t>
            </a:r>
            <a:r>
              <a:rPr lang="en-GB" sz="3600" b="1" i="0" u="none" strike="noStrike" baseline="0" dirty="0">
                <a:solidFill>
                  <a:srgbClr val="C00000"/>
                </a:solidFill>
                <a:latin typeface="MinionPro-Bold"/>
              </a:rPr>
              <a:t>Health Care  </a:t>
            </a:r>
            <a:br>
              <a:rPr lang="en-GB" sz="3600" b="1" i="0" u="none" strike="noStrike" baseline="0" dirty="0">
                <a:solidFill>
                  <a:srgbClr val="1A171B"/>
                </a:solidFill>
                <a:latin typeface="MinionPro-Bold"/>
              </a:rPr>
            </a:br>
            <a:endParaRPr lang="en-GB" sz="3600" dirty="0"/>
          </a:p>
        </p:txBody>
      </p:sp>
      <p:sp>
        <p:nvSpPr>
          <p:cNvPr id="3" name="Content Placeholder 2">
            <a:extLst>
              <a:ext uri="{FF2B5EF4-FFF2-40B4-BE49-F238E27FC236}">
                <a16:creationId xmlns:a16="http://schemas.microsoft.com/office/drawing/2014/main" id="{7CBDF283-D071-AC5B-7BB9-643331DF052C}"/>
              </a:ext>
            </a:extLst>
          </p:cNvPr>
          <p:cNvSpPr>
            <a:spLocks noGrp="1"/>
          </p:cNvSpPr>
          <p:nvPr>
            <p:ph idx="1"/>
          </p:nvPr>
        </p:nvSpPr>
        <p:spPr>
          <a:xfrm>
            <a:off x="838199" y="653142"/>
            <a:ext cx="11234057" cy="6063344"/>
          </a:xfrm>
        </p:spPr>
        <p:txBody>
          <a:bodyPr>
            <a:normAutofit/>
          </a:bodyPr>
          <a:lstStyle/>
          <a:p>
            <a:pPr>
              <a:lnSpc>
                <a:spcPct val="115000"/>
              </a:lnSpc>
              <a:spcAft>
                <a:spcPts val="800"/>
              </a:spcAft>
            </a:pPr>
            <a:r>
              <a:rPr lang="en-US" sz="2000" b="0" i="0" u="none" strike="noStrike" baseline="0" dirty="0">
                <a:solidFill>
                  <a:srgbClr val="1A171B"/>
                </a:solidFill>
                <a:latin typeface="MinionPro-Regular"/>
              </a:rPr>
              <a:t>.</a:t>
            </a:r>
            <a:r>
              <a:rPr lang="en-GB" sz="2000" b="1" kern="0" dirty="0">
                <a:solidFill>
                  <a:srgbClr val="222222"/>
                </a:solidFill>
                <a:effectLst/>
                <a:highlight>
                  <a:srgbClr val="FFFFFF"/>
                </a:highlight>
                <a:latin typeface="MinionPro-Regular"/>
                <a:ea typeface="Times New Roman" panose="02020603050405020304" pitchFamily="18" charset="0"/>
                <a:cs typeface="Times New Roman" panose="02020603050405020304" pitchFamily="18" charset="0"/>
              </a:rPr>
              <a:t>Primary Health Care is essential health care </a:t>
            </a:r>
            <a:r>
              <a:rPr lang="en-GB" sz="2000" kern="0" dirty="0">
                <a:solidFill>
                  <a:srgbClr val="222222"/>
                </a:solidFill>
                <a:effectLst/>
                <a:highlight>
                  <a:srgbClr val="FFFFFF"/>
                </a:highlight>
                <a:latin typeface="MinionPro-Regular"/>
                <a:ea typeface="Times New Roman" panose="02020603050405020304" pitchFamily="18" charset="0"/>
                <a:cs typeface="Times New Roman" panose="02020603050405020304" pitchFamily="18" charset="0"/>
              </a:rPr>
              <a:t>made </a:t>
            </a:r>
            <a:r>
              <a:rPr lang="en-GB" sz="2000" b="1" kern="0" dirty="0">
                <a:solidFill>
                  <a:srgbClr val="C00000"/>
                </a:solidFill>
                <a:effectLst/>
                <a:highlight>
                  <a:srgbClr val="FFFFFF"/>
                </a:highlight>
                <a:latin typeface="MinionPro-Regular"/>
                <a:ea typeface="Times New Roman" panose="02020603050405020304" pitchFamily="18" charset="0"/>
                <a:cs typeface="Times New Roman" panose="02020603050405020304" pitchFamily="18" charset="0"/>
              </a:rPr>
              <a:t>universally accessible </a:t>
            </a:r>
            <a:r>
              <a:rPr lang="en-GB" sz="2000" kern="0" dirty="0">
                <a:solidFill>
                  <a:srgbClr val="222222"/>
                </a:solidFill>
                <a:effectLst/>
                <a:highlight>
                  <a:srgbClr val="FFFFFF"/>
                </a:highlight>
                <a:latin typeface="MinionPro-Regular"/>
                <a:ea typeface="Times New Roman" panose="02020603050405020304" pitchFamily="18" charset="0"/>
                <a:cs typeface="Times New Roman" panose="02020603050405020304" pitchFamily="18" charset="0"/>
              </a:rPr>
              <a:t>to individuals and families in the community by means acceptable to them, through their full participation, and at </a:t>
            </a:r>
            <a:r>
              <a:rPr lang="en-GB" sz="2000" b="1" kern="0" dirty="0">
                <a:solidFill>
                  <a:srgbClr val="C00000"/>
                </a:solidFill>
                <a:effectLst/>
                <a:highlight>
                  <a:srgbClr val="FFFFFF"/>
                </a:highlight>
                <a:latin typeface="MinionPro-Regular"/>
                <a:ea typeface="Times New Roman" panose="02020603050405020304" pitchFamily="18" charset="0"/>
                <a:cs typeface="Times New Roman" panose="02020603050405020304" pitchFamily="18" charset="0"/>
              </a:rPr>
              <a:t>a cost that the community and country can afford</a:t>
            </a:r>
            <a:r>
              <a:rPr lang="en-GB" sz="2000" kern="0" dirty="0">
                <a:solidFill>
                  <a:srgbClr val="222222"/>
                </a:solidFill>
                <a:effectLst/>
                <a:highlight>
                  <a:srgbClr val="FFFFFF"/>
                </a:highlight>
                <a:latin typeface="MinionPro-Regular"/>
                <a:ea typeface="Times New Roman" panose="02020603050405020304" pitchFamily="18" charset="0"/>
                <a:cs typeface="Times New Roman" panose="02020603050405020304" pitchFamily="18" charset="0"/>
              </a:rPr>
              <a:t>. It forms an integral part both of the </a:t>
            </a:r>
            <a:r>
              <a:rPr lang="en-GB" sz="2000" b="1" kern="0" dirty="0">
                <a:solidFill>
                  <a:srgbClr val="C00000"/>
                </a:solidFill>
                <a:effectLst/>
                <a:highlight>
                  <a:srgbClr val="FFFFFF"/>
                </a:highlight>
                <a:latin typeface="MinionPro-Regular"/>
                <a:ea typeface="Times New Roman" panose="02020603050405020304" pitchFamily="18" charset="0"/>
                <a:cs typeface="Times New Roman" panose="02020603050405020304" pitchFamily="18" charset="0"/>
              </a:rPr>
              <a:t>country's health system of which it is the nucleus</a:t>
            </a:r>
            <a:r>
              <a:rPr lang="en-GB" sz="2000" kern="0" dirty="0">
                <a:solidFill>
                  <a:srgbClr val="222222"/>
                </a:solidFill>
                <a:effectLst/>
                <a:highlight>
                  <a:srgbClr val="FFFFFF"/>
                </a:highlight>
                <a:latin typeface="MinionPro-Regular"/>
                <a:ea typeface="Times New Roman" panose="02020603050405020304" pitchFamily="18" charset="0"/>
                <a:cs typeface="Times New Roman" panose="02020603050405020304" pitchFamily="18" charset="0"/>
              </a:rPr>
              <a:t> and of </a:t>
            </a:r>
            <a:r>
              <a:rPr lang="en-GB" sz="2000" b="1" kern="0" dirty="0">
                <a:solidFill>
                  <a:srgbClr val="C00000"/>
                </a:solidFill>
                <a:effectLst/>
                <a:highlight>
                  <a:srgbClr val="FFFFFF"/>
                </a:highlight>
                <a:latin typeface="MinionPro-Regular"/>
                <a:ea typeface="Times New Roman" panose="02020603050405020304" pitchFamily="18" charset="0"/>
                <a:cs typeface="Times New Roman" panose="02020603050405020304" pitchFamily="18" charset="0"/>
              </a:rPr>
              <a:t>the overall social and economic </a:t>
            </a:r>
            <a:r>
              <a:rPr lang="en-GB" sz="2000" b="1" kern="0" dirty="0">
                <a:solidFill>
                  <a:srgbClr val="C00000"/>
                </a:solidFill>
                <a:effectLst/>
                <a:latin typeface="MinionPro-Regular"/>
                <a:ea typeface="Times New Roman" panose="02020603050405020304" pitchFamily="18" charset="0"/>
              </a:rPr>
              <a:t>development of the community</a:t>
            </a:r>
            <a:endParaRPr lang="en-US" sz="2000" b="1" i="0" u="none" strike="noStrike" baseline="0" dirty="0">
              <a:solidFill>
                <a:srgbClr val="C00000"/>
              </a:solidFill>
              <a:latin typeface="MinionPro-Regular"/>
            </a:endParaRPr>
          </a:p>
          <a:p>
            <a:pPr>
              <a:lnSpc>
                <a:spcPct val="115000"/>
              </a:lnSpc>
              <a:spcAft>
                <a:spcPts val="800"/>
              </a:spcAft>
            </a:pPr>
            <a:r>
              <a:rPr lang="en-GB" sz="2000" b="1" kern="0" dirty="0">
                <a:solidFill>
                  <a:srgbClr val="333333"/>
                </a:solidFill>
                <a:effectLst/>
                <a:highlight>
                  <a:srgbClr val="FFFFFF"/>
                </a:highlight>
                <a:latin typeface="MinionPro-Regular"/>
                <a:ea typeface="Times New Roman" panose="02020603050405020304" pitchFamily="18" charset="0"/>
                <a:cs typeface="Times New Roman" panose="02020603050405020304" pitchFamily="18" charset="0"/>
              </a:rPr>
              <a:t>8 element of Primary Health Care</a:t>
            </a:r>
            <a:endParaRPr lang="en-GB" sz="2000" kern="100" dirty="0">
              <a:effectLst/>
              <a:highlight>
                <a:srgbClr val="FFFFFF"/>
              </a:highlight>
              <a:latin typeface="MinionPro-Regular"/>
              <a:ea typeface="Aptos" panose="020B0004020202020204" pitchFamily="34" charset="0"/>
              <a:cs typeface="Times New Roman" panose="02020603050405020304" pitchFamily="18" charset="0"/>
            </a:endParaRPr>
          </a:p>
          <a:p>
            <a:pPr>
              <a:lnSpc>
                <a:spcPct val="115000"/>
              </a:lnSpc>
              <a:spcAft>
                <a:spcPts val="800"/>
              </a:spcAft>
            </a:pPr>
            <a:r>
              <a:rPr lang="en-GB" sz="2000" kern="0" dirty="0">
                <a:solidFill>
                  <a:srgbClr val="333333"/>
                </a:solidFill>
                <a:effectLst/>
                <a:highlight>
                  <a:srgbClr val="FFFFFF"/>
                </a:highlight>
                <a:latin typeface="MinionPro-Regular"/>
                <a:ea typeface="Times New Roman" panose="02020603050405020304" pitchFamily="18" charset="0"/>
                <a:cs typeface="Times New Roman" panose="02020603050405020304" pitchFamily="18" charset="0"/>
              </a:rPr>
              <a:t>8.1. </a:t>
            </a:r>
            <a:r>
              <a:rPr lang="en-GB" sz="2000" b="1" kern="0" dirty="0">
                <a:solidFill>
                  <a:srgbClr val="333333"/>
                </a:solidFill>
                <a:effectLst/>
                <a:highlight>
                  <a:srgbClr val="FFFFFF"/>
                </a:highlight>
                <a:latin typeface="MinionPro-Regular"/>
                <a:ea typeface="Times New Roman" panose="02020603050405020304" pitchFamily="18" charset="0"/>
                <a:cs typeface="Times New Roman" panose="02020603050405020304" pitchFamily="18" charset="0"/>
              </a:rPr>
              <a:t>Education</a:t>
            </a:r>
            <a:r>
              <a:rPr lang="en-GB" sz="2000" kern="0" dirty="0">
                <a:solidFill>
                  <a:srgbClr val="333333"/>
                </a:solidFill>
                <a:effectLst/>
                <a:highlight>
                  <a:srgbClr val="FFFFFF"/>
                </a:highlight>
                <a:latin typeface="MinionPro-Regular"/>
                <a:ea typeface="Times New Roman" panose="02020603050405020304" pitchFamily="18" charset="0"/>
                <a:cs typeface="Times New Roman" panose="02020603050405020304" pitchFamily="18" charset="0"/>
              </a:rPr>
              <a:t> concerning prevailing health problems and the methods of identifying, preventing and controlling them</a:t>
            </a:r>
            <a:r>
              <a:rPr lang="en-GB" sz="2000" i="1" kern="0" dirty="0">
                <a:solidFill>
                  <a:srgbClr val="C00000"/>
                </a:solidFill>
                <a:effectLst/>
                <a:highlight>
                  <a:srgbClr val="FFFFFF"/>
                </a:highlight>
                <a:latin typeface="MinionPro-Regular"/>
                <a:ea typeface="Times New Roman" panose="02020603050405020304" pitchFamily="18" charset="0"/>
                <a:cs typeface="Times New Roman" panose="02020603050405020304" pitchFamily="18" charset="0"/>
                <a:sym typeface="Wingdings" panose="05000000000000000000" pitchFamily="2" charset="2"/>
              </a:rPr>
              <a:t> Positive Life Style Package-Model  (HEALTH PROMOTION)</a:t>
            </a:r>
            <a:br>
              <a:rPr lang="en-GB" sz="2000" kern="0" dirty="0">
                <a:solidFill>
                  <a:srgbClr val="333333"/>
                </a:solidFill>
                <a:effectLst/>
                <a:highlight>
                  <a:srgbClr val="FFFFFF"/>
                </a:highlight>
                <a:latin typeface="MinionPro-Regular"/>
                <a:ea typeface="Times New Roman" panose="02020603050405020304" pitchFamily="18" charset="0"/>
                <a:cs typeface="Times New Roman" panose="02020603050405020304" pitchFamily="18" charset="0"/>
              </a:rPr>
            </a:br>
            <a:r>
              <a:rPr lang="en-GB" sz="2000" kern="0" dirty="0">
                <a:solidFill>
                  <a:srgbClr val="333333"/>
                </a:solidFill>
                <a:effectLst/>
                <a:highlight>
                  <a:srgbClr val="FFFFFF"/>
                </a:highlight>
                <a:latin typeface="MinionPro-Regular"/>
                <a:ea typeface="Times New Roman" panose="02020603050405020304" pitchFamily="18" charset="0"/>
                <a:cs typeface="Times New Roman" panose="02020603050405020304" pitchFamily="18" charset="0"/>
              </a:rPr>
              <a:t>8.2. Promotion of </a:t>
            </a:r>
            <a:r>
              <a:rPr lang="en-GB" sz="2000" b="1" kern="0" dirty="0">
                <a:solidFill>
                  <a:srgbClr val="333333"/>
                </a:solidFill>
                <a:effectLst/>
                <a:highlight>
                  <a:srgbClr val="FFFFFF"/>
                </a:highlight>
                <a:latin typeface="MinionPro-Regular"/>
                <a:ea typeface="Times New Roman" panose="02020603050405020304" pitchFamily="18" charset="0"/>
                <a:cs typeface="Times New Roman" panose="02020603050405020304" pitchFamily="18" charset="0"/>
              </a:rPr>
              <a:t>food supply and proper nutrition</a:t>
            </a:r>
            <a:r>
              <a:rPr lang="en-GB" sz="2000" b="1" kern="0" dirty="0">
                <a:solidFill>
                  <a:srgbClr val="333333"/>
                </a:solidFill>
                <a:effectLst/>
                <a:highlight>
                  <a:srgbClr val="FFFFFF"/>
                </a:highlight>
                <a:latin typeface="MinionPro-Regular"/>
                <a:ea typeface="Times New Roman" panose="02020603050405020304" pitchFamily="18" charset="0"/>
                <a:cs typeface="Times New Roman" panose="02020603050405020304" pitchFamily="18" charset="0"/>
                <a:sym typeface="Wingdings" panose="05000000000000000000" pitchFamily="2" charset="2"/>
              </a:rPr>
              <a:t> </a:t>
            </a:r>
            <a:r>
              <a:rPr lang="en-GB" sz="2000" kern="0" dirty="0">
                <a:solidFill>
                  <a:srgbClr val="C00000"/>
                </a:solidFill>
                <a:effectLst/>
                <a:highlight>
                  <a:srgbClr val="FFFFFF"/>
                </a:highlight>
                <a:latin typeface="MinionPro-Regular"/>
                <a:ea typeface="Times New Roman" panose="02020603050405020304" pitchFamily="18" charset="0"/>
                <a:cs typeface="Times New Roman" panose="02020603050405020304" pitchFamily="18" charset="0"/>
                <a:sym typeface="Wingdings" panose="05000000000000000000" pitchFamily="2" charset="2"/>
              </a:rPr>
              <a:t>Under and Overnutrition </a:t>
            </a:r>
            <a:endParaRPr lang="en-GB" sz="2000" kern="0" dirty="0">
              <a:solidFill>
                <a:srgbClr val="C00000"/>
              </a:solidFill>
              <a:effectLst/>
              <a:highlight>
                <a:srgbClr val="FFFFFF"/>
              </a:highlight>
              <a:latin typeface="MinionPro-Regular"/>
              <a:ea typeface="Times New Roman" panose="02020603050405020304" pitchFamily="18" charset="0"/>
              <a:cs typeface="Times New Roman" panose="02020603050405020304" pitchFamily="18" charset="0"/>
            </a:endParaRPr>
          </a:p>
          <a:p>
            <a:pPr>
              <a:lnSpc>
                <a:spcPct val="115000"/>
              </a:lnSpc>
              <a:spcAft>
                <a:spcPts val="800"/>
              </a:spcAft>
            </a:pPr>
            <a:r>
              <a:rPr lang="en-GB" sz="2000" kern="0" dirty="0">
                <a:solidFill>
                  <a:srgbClr val="333333"/>
                </a:solidFill>
                <a:effectLst/>
                <a:highlight>
                  <a:srgbClr val="FFFFFF"/>
                </a:highlight>
                <a:latin typeface="MinionPro-Regular"/>
                <a:ea typeface="Times New Roman" panose="02020603050405020304" pitchFamily="18" charset="0"/>
                <a:cs typeface="Times New Roman" panose="02020603050405020304" pitchFamily="18" charset="0"/>
              </a:rPr>
              <a:t>8.3. Adequate </a:t>
            </a:r>
            <a:r>
              <a:rPr lang="en-GB" sz="2000" b="1" kern="0" dirty="0">
                <a:solidFill>
                  <a:srgbClr val="333333"/>
                </a:solidFill>
                <a:effectLst/>
                <a:highlight>
                  <a:srgbClr val="FFFFFF"/>
                </a:highlight>
                <a:latin typeface="MinionPro-Regular"/>
                <a:ea typeface="Times New Roman" panose="02020603050405020304" pitchFamily="18" charset="0"/>
                <a:cs typeface="Times New Roman" panose="02020603050405020304" pitchFamily="18" charset="0"/>
              </a:rPr>
              <a:t>supply of safe water and basic sanitation</a:t>
            </a:r>
            <a:r>
              <a:rPr lang="en-GB" sz="2000" b="1" kern="0" dirty="0">
                <a:solidFill>
                  <a:srgbClr val="333333"/>
                </a:solidFill>
                <a:effectLst/>
                <a:highlight>
                  <a:srgbClr val="FFFFFF"/>
                </a:highlight>
                <a:latin typeface="MinionPro-Regular"/>
                <a:ea typeface="Times New Roman" panose="02020603050405020304" pitchFamily="18" charset="0"/>
                <a:cs typeface="Times New Roman" panose="02020603050405020304" pitchFamily="18" charset="0"/>
                <a:sym typeface="Wingdings" panose="05000000000000000000" pitchFamily="2" charset="2"/>
              </a:rPr>
              <a:t> </a:t>
            </a:r>
            <a:r>
              <a:rPr lang="en-GB" sz="2000" b="1" kern="0" dirty="0">
                <a:solidFill>
                  <a:srgbClr val="C00000"/>
                </a:solidFill>
                <a:effectLst/>
                <a:highlight>
                  <a:srgbClr val="FFFFFF"/>
                </a:highlight>
                <a:latin typeface="MinionPro-Regular"/>
                <a:ea typeface="Times New Roman" panose="02020603050405020304" pitchFamily="18" charset="0"/>
                <a:cs typeface="Times New Roman" panose="02020603050405020304" pitchFamily="18" charset="0"/>
                <a:sym typeface="Wingdings" panose="05000000000000000000" pitchFamily="2" charset="2"/>
              </a:rPr>
              <a:t>Environmental Health, Climate Mitigation </a:t>
            </a:r>
            <a:br>
              <a:rPr lang="en-GB" sz="2000" kern="0" dirty="0">
                <a:solidFill>
                  <a:srgbClr val="333333"/>
                </a:solidFill>
                <a:effectLst/>
                <a:highlight>
                  <a:srgbClr val="FFFFFF"/>
                </a:highlight>
                <a:latin typeface="MinionPro-Regular"/>
                <a:ea typeface="Times New Roman" panose="02020603050405020304" pitchFamily="18" charset="0"/>
                <a:cs typeface="Times New Roman" panose="02020603050405020304" pitchFamily="18" charset="0"/>
              </a:rPr>
            </a:br>
            <a:r>
              <a:rPr lang="en-GB" sz="2000" kern="0" dirty="0">
                <a:solidFill>
                  <a:srgbClr val="333333"/>
                </a:solidFill>
                <a:effectLst/>
                <a:highlight>
                  <a:srgbClr val="FFFFFF"/>
                </a:highlight>
                <a:latin typeface="MinionPro-Regular"/>
                <a:ea typeface="Times New Roman" panose="02020603050405020304" pitchFamily="18" charset="0"/>
                <a:cs typeface="Times New Roman" panose="02020603050405020304" pitchFamily="18" charset="0"/>
              </a:rPr>
              <a:t>8.4. </a:t>
            </a:r>
            <a:r>
              <a:rPr lang="en-GB" sz="2000" b="1" kern="0" dirty="0">
                <a:solidFill>
                  <a:srgbClr val="333333"/>
                </a:solidFill>
                <a:effectLst/>
                <a:highlight>
                  <a:srgbClr val="FFFFFF"/>
                </a:highlight>
                <a:latin typeface="MinionPro-Regular"/>
                <a:ea typeface="Times New Roman" panose="02020603050405020304" pitchFamily="18" charset="0"/>
                <a:cs typeface="Times New Roman" panose="02020603050405020304" pitchFamily="18" charset="0"/>
              </a:rPr>
              <a:t>Maternal and child health </a:t>
            </a:r>
            <a:r>
              <a:rPr lang="en-GB" sz="2000" kern="0" dirty="0">
                <a:solidFill>
                  <a:srgbClr val="333333"/>
                </a:solidFill>
                <a:effectLst/>
                <a:highlight>
                  <a:srgbClr val="FFFFFF"/>
                </a:highlight>
                <a:latin typeface="MinionPro-Regular"/>
                <a:ea typeface="Times New Roman" panose="02020603050405020304" pitchFamily="18" charset="0"/>
                <a:cs typeface="Times New Roman" panose="02020603050405020304" pitchFamily="18" charset="0"/>
              </a:rPr>
              <a:t>care including family planning</a:t>
            </a:r>
            <a:r>
              <a:rPr lang="en-GB" sz="2000" kern="0" dirty="0">
                <a:solidFill>
                  <a:srgbClr val="C00000"/>
                </a:solidFill>
                <a:effectLst/>
                <a:highlight>
                  <a:srgbClr val="FFFFFF"/>
                </a:highlight>
                <a:latin typeface="MinionPro-Regular"/>
                <a:ea typeface="Times New Roman" panose="02020603050405020304" pitchFamily="18" charset="0"/>
                <a:cs typeface="Times New Roman" panose="02020603050405020304" pitchFamily="18" charset="0"/>
                <a:sym typeface="Wingdings" panose="05000000000000000000" pitchFamily="2" charset="2"/>
              </a:rPr>
              <a:t> School, Youth- Elderly&amp; Ageing</a:t>
            </a:r>
            <a:br>
              <a:rPr lang="en-GB" sz="2000" kern="0" dirty="0">
                <a:solidFill>
                  <a:srgbClr val="333333"/>
                </a:solidFill>
                <a:effectLst/>
                <a:highlight>
                  <a:srgbClr val="FFFFFF"/>
                </a:highlight>
                <a:latin typeface="MinionPro-Regular"/>
                <a:ea typeface="Times New Roman" panose="02020603050405020304" pitchFamily="18" charset="0"/>
                <a:cs typeface="Times New Roman" panose="02020603050405020304" pitchFamily="18" charset="0"/>
              </a:rPr>
            </a:br>
            <a:r>
              <a:rPr lang="en-GB" sz="2000" kern="0" dirty="0">
                <a:solidFill>
                  <a:srgbClr val="333333"/>
                </a:solidFill>
                <a:effectLst/>
                <a:highlight>
                  <a:srgbClr val="FFFFFF"/>
                </a:highlight>
                <a:latin typeface="MinionPro-Regular"/>
                <a:ea typeface="Times New Roman" panose="02020603050405020304" pitchFamily="18" charset="0"/>
                <a:cs typeface="Times New Roman" panose="02020603050405020304" pitchFamily="18" charset="0"/>
              </a:rPr>
              <a:t>8.5. </a:t>
            </a:r>
            <a:r>
              <a:rPr lang="en-GB" sz="2000" b="1" kern="0" dirty="0">
                <a:solidFill>
                  <a:srgbClr val="333333"/>
                </a:solidFill>
                <a:effectLst/>
                <a:highlight>
                  <a:srgbClr val="FFFFFF"/>
                </a:highlight>
                <a:latin typeface="MinionPro-Regular"/>
                <a:ea typeface="Times New Roman" panose="02020603050405020304" pitchFamily="18" charset="0"/>
                <a:cs typeface="Times New Roman" panose="02020603050405020304" pitchFamily="18" charset="0"/>
              </a:rPr>
              <a:t>Immunization </a:t>
            </a:r>
            <a:r>
              <a:rPr lang="en-GB" sz="2000" kern="0" dirty="0">
                <a:solidFill>
                  <a:srgbClr val="333333"/>
                </a:solidFill>
                <a:effectLst/>
                <a:highlight>
                  <a:srgbClr val="FFFFFF"/>
                </a:highlight>
                <a:latin typeface="MinionPro-Regular"/>
                <a:ea typeface="Times New Roman" panose="02020603050405020304" pitchFamily="18" charset="0"/>
                <a:cs typeface="Times New Roman" panose="02020603050405020304" pitchFamily="18" charset="0"/>
              </a:rPr>
              <a:t>against major infectious diseases</a:t>
            </a:r>
            <a:br>
              <a:rPr lang="en-GB" sz="2000" kern="0" dirty="0">
                <a:solidFill>
                  <a:srgbClr val="333333"/>
                </a:solidFill>
                <a:effectLst/>
                <a:highlight>
                  <a:srgbClr val="FFFFFF"/>
                </a:highlight>
                <a:latin typeface="MinionPro-Regular"/>
                <a:ea typeface="Times New Roman" panose="02020603050405020304" pitchFamily="18" charset="0"/>
                <a:cs typeface="Times New Roman" panose="02020603050405020304" pitchFamily="18" charset="0"/>
              </a:rPr>
            </a:br>
            <a:r>
              <a:rPr lang="en-GB" sz="2000" kern="0" dirty="0">
                <a:solidFill>
                  <a:srgbClr val="333333"/>
                </a:solidFill>
                <a:effectLst/>
                <a:highlight>
                  <a:srgbClr val="FFFFFF"/>
                </a:highlight>
                <a:latin typeface="MinionPro-Regular"/>
                <a:ea typeface="Times New Roman" panose="02020603050405020304" pitchFamily="18" charset="0"/>
                <a:cs typeface="Times New Roman" panose="02020603050405020304" pitchFamily="18" charset="0"/>
              </a:rPr>
              <a:t>8.6</a:t>
            </a:r>
            <a:r>
              <a:rPr lang="en-GB" sz="2000" b="1" kern="0" dirty="0">
                <a:solidFill>
                  <a:srgbClr val="333333"/>
                </a:solidFill>
                <a:effectLst/>
                <a:highlight>
                  <a:srgbClr val="FFFFFF"/>
                </a:highlight>
                <a:latin typeface="MinionPro-Regular"/>
                <a:ea typeface="Times New Roman" panose="02020603050405020304" pitchFamily="18" charset="0"/>
                <a:cs typeface="Times New Roman" panose="02020603050405020304" pitchFamily="18" charset="0"/>
              </a:rPr>
              <a:t>. Prevention and control of locally endemic diseases</a:t>
            </a:r>
            <a:r>
              <a:rPr lang="en-GB" sz="2000" b="1" kern="0" dirty="0">
                <a:solidFill>
                  <a:srgbClr val="333333"/>
                </a:solidFill>
                <a:effectLst/>
                <a:highlight>
                  <a:srgbClr val="FFFFFF"/>
                </a:highlight>
                <a:latin typeface="MinionPro-Regular"/>
                <a:ea typeface="Times New Roman" panose="02020603050405020304" pitchFamily="18" charset="0"/>
                <a:cs typeface="Times New Roman" panose="02020603050405020304" pitchFamily="18" charset="0"/>
                <a:sym typeface="Wingdings" panose="05000000000000000000" pitchFamily="2" charset="2"/>
              </a:rPr>
              <a:t></a:t>
            </a:r>
            <a:r>
              <a:rPr lang="en-GB" sz="2000" b="1" kern="0" dirty="0">
                <a:solidFill>
                  <a:srgbClr val="333333"/>
                </a:solidFill>
                <a:effectLst/>
                <a:highlight>
                  <a:srgbClr val="FFFFFF"/>
                </a:highlight>
                <a:latin typeface="MinionPro-Regular"/>
                <a:ea typeface="Times New Roman" panose="02020603050405020304" pitchFamily="18" charset="0"/>
                <a:cs typeface="Times New Roman" panose="02020603050405020304" pitchFamily="18" charset="0"/>
              </a:rPr>
              <a:t> </a:t>
            </a:r>
            <a:r>
              <a:rPr lang="en-GB" sz="2000" i="1" kern="0" dirty="0">
                <a:solidFill>
                  <a:srgbClr val="C00000"/>
                </a:solidFill>
                <a:effectLst/>
                <a:highlight>
                  <a:srgbClr val="FFFFFF"/>
                </a:highlight>
                <a:latin typeface="MinionPro-Regular"/>
                <a:ea typeface="Times New Roman" panose="02020603050405020304" pitchFamily="18" charset="0"/>
                <a:cs typeface="Times New Roman" panose="02020603050405020304" pitchFamily="18" charset="0"/>
              </a:rPr>
              <a:t>CDC &amp; </a:t>
            </a:r>
            <a:r>
              <a:rPr lang="en-GB" sz="2000" i="1" kern="0" dirty="0" err="1">
                <a:solidFill>
                  <a:srgbClr val="C00000"/>
                </a:solidFill>
                <a:effectLst/>
                <a:highlight>
                  <a:srgbClr val="FFFFFF"/>
                </a:highlight>
                <a:latin typeface="MinionPro-Regular"/>
                <a:ea typeface="Times New Roman" panose="02020603050405020304" pitchFamily="18" charset="0"/>
                <a:cs typeface="Times New Roman" panose="02020603050405020304" pitchFamily="18" charset="0"/>
              </a:rPr>
              <a:t>NCD</a:t>
            </a:r>
            <a:br>
              <a:rPr lang="en-GB" sz="2000" kern="0" dirty="0">
                <a:solidFill>
                  <a:srgbClr val="333333"/>
                </a:solidFill>
                <a:effectLst/>
                <a:highlight>
                  <a:srgbClr val="FFFFFF"/>
                </a:highlight>
                <a:latin typeface="MinionPro-Regular"/>
                <a:ea typeface="Times New Roman" panose="02020603050405020304" pitchFamily="18" charset="0"/>
                <a:cs typeface="Times New Roman" panose="02020603050405020304" pitchFamily="18" charset="0"/>
              </a:rPr>
            </a:br>
            <a:r>
              <a:rPr lang="en-GB" sz="2000" kern="0" dirty="0">
                <a:solidFill>
                  <a:srgbClr val="333333"/>
                </a:solidFill>
                <a:effectLst/>
                <a:highlight>
                  <a:srgbClr val="FFFFFF"/>
                </a:highlight>
                <a:latin typeface="MinionPro-Regular"/>
                <a:ea typeface="Times New Roman" panose="02020603050405020304" pitchFamily="18" charset="0"/>
                <a:cs typeface="Times New Roman" panose="02020603050405020304" pitchFamily="18" charset="0"/>
              </a:rPr>
              <a:t>8.7. </a:t>
            </a:r>
            <a:r>
              <a:rPr lang="en-GB" sz="2000" b="1" kern="0" dirty="0">
                <a:solidFill>
                  <a:srgbClr val="333333"/>
                </a:solidFill>
                <a:effectLst/>
                <a:highlight>
                  <a:srgbClr val="FFFFFF"/>
                </a:highlight>
                <a:latin typeface="MinionPro-Regular"/>
                <a:ea typeface="Times New Roman" panose="02020603050405020304" pitchFamily="18" charset="0"/>
                <a:cs typeface="Times New Roman" panose="02020603050405020304" pitchFamily="18" charset="0"/>
              </a:rPr>
              <a:t>Treatment of common diseases and injuries</a:t>
            </a:r>
            <a:r>
              <a:rPr lang="en-GB" sz="2000" b="1" kern="0" dirty="0">
                <a:solidFill>
                  <a:srgbClr val="333333"/>
                </a:solidFill>
                <a:highlight>
                  <a:srgbClr val="FFFFFF"/>
                </a:highlight>
                <a:latin typeface="MinionPro-Regular"/>
                <a:ea typeface="Times New Roman" panose="02020603050405020304" pitchFamily="18" charset="0"/>
                <a:cs typeface="Times New Roman" panose="02020603050405020304" pitchFamily="18" charset="0"/>
                <a:sym typeface="Wingdings" panose="05000000000000000000" pitchFamily="2" charset="2"/>
              </a:rPr>
              <a:t> </a:t>
            </a:r>
            <a:r>
              <a:rPr lang="en-GB" sz="2000" b="1" i="1" kern="0" dirty="0">
                <a:solidFill>
                  <a:srgbClr val="C00000"/>
                </a:solidFill>
                <a:highlight>
                  <a:srgbClr val="FFFFFF"/>
                </a:highlight>
                <a:latin typeface="MinionPro-Regular"/>
                <a:ea typeface="Times New Roman" panose="02020603050405020304" pitchFamily="18" charset="0"/>
                <a:cs typeface="Times New Roman" panose="02020603050405020304" pitchFamily="18" charset="0"/>
                <a:sym typeface="Wingdings" panose="05000000000000000000" pitchFamily="2" charset="2"/>
              </a:rPr>
              <a:t>Rehabilitation &amp; Palliative care </a:t>
            </a:r>
            <a:br>
              <a:rPr lang="en-GB" sz="2000" kern="0" dirty="0">
                <a:solidFill>
                  <a:srgbClr val="333333"/>
                </a:solidFill>
                <a:effectLst/>
                <a:highlight>
                  <a:srgbClr val="FFFFFF"/>
                </a:highlight>
                <a:latin typeface="MinionPro-Regular"/>
                <a:ea typeface="Times New Roman" panose="02020603050405020304" pitchFamily="18" charset="0"/>
                <a:cs typeface="Times New Roman" panose="02020603050405020304" pitchFamily="18" charset="0"/>
              </a:rPr>
            </a:br>
            <a:r>
              <a:rPr lang="en-GB" sz="2000" kern="0" dirty="0">
                <a:solidFill>
                  <a:srgbClr val="333333"/>
                </a:solidFill>
                <a:effectLst/>
                <a:highlight>
                  <a:srgbClr val="FFFFFF"/>
                </a:highlight>
                <a:latin typeface="MinionPro-Regular"/>
                <a:ea typeface="Times New Roman" panose="02020603050405020304" pitchFamily="18" charset="0"/>
                <a:cs typeface="Times New Roman" panose="02020603050405020304" pitchFamily="18" charset="0"/>
              </a:rPr>
              <a:t>8.8. Provision </a:t>
            </a:r>
            <a:r>
              <a:rPr lang="en-GB" sz="2000" b="1" kern="0" dirty="0">
                <a:solidFill>
                  <a:srgbClr val="333333"/>
                </a:solidFill>
                <a:effectLst/>
                <a:highlight>
                  <a:srgbClr val="FFFFFF"/>
                </a:highlight>
                <a:latin typeface="MinionPro-Regular"/>
                <a:ea typeface="Times New Roman" panose="02020603050405020304" pitchFamily="18" charset="0"/>
                <a:cs typeface="Times New Roman" panose="02020603050405020304" pitchFamily="18" charset="0"/>
              </a:rPr>
              <a:t>of essential drugs,</a:t>
            </a:r>
            <a:r>
              <a:rPr lang="en-GB" sz="2000" b="1" kern="0" dirty="0">
                <a:solidFill>
                  <a:srgbClr val="333333"/>
                </a:solidFill>
                <a:effectLst/>
                <a:highlight>
                  <a:srgbClr val="FFFFFF"/>
                </a:highlight>
                <a:latin typeface="MinionPro-Regular"/>
                <a:ea typeface="Times New Roman" panose="02020603050405020304" pitchFamily="18" charset="0"/>
                <a:cs typeface="Times New Roman" panose="02020603050405020304" pitchFamily="18" charset="0"/>
                <a:sym typeface="Wingdings" panose="05000000000000000000" pitchFamily="2" charset="2"/>
              </a:rPr>
              <a:t></a:t>
            </a:r>
            <a:r>
              <a:rPr lang="en-GB" sz="2000" b="1" kern="0" dirty="0">
                <a:solidFill>
                  <a:srgbClr val="333333"/>
                </a:solidFill>
                <a:effectLst/>
                <a:highlight>
                  <a:srgbClr val="FFFFFF"/>
                </a:highlight>
                <a:latin typeface="MinionPro-Regular"/>
                <a:ea typeface="Times New Roman" panose="02020603050405020304" pitchFamily="18" charset="0"/>
                <a:cs typeface="Times New Roman" panose="02020603050405020304" pitchFamily="18" charset="0"/>
              </a:rPr>
              <a:t> </a:t>
            </a:r>
            <a:r>
              <a:rPr lang="en-GB" sz="2000" b="1" i="1" kern="0" dirty="0">
                <a:solidFill>
                  <a:srgbClr val="C00000"/>
                </a:solidFill>
                <a:effectLst/>
                <a:highlight>
                  <a:srgbClr val="FFFFFF"/>
                </a:highlight>
                <a:latin typeface="MinionPro-Regular"/>
                <a:ea typeface="Times New Roman" panose="02020603050405020304" pitchFamily="18" charset="0"/>
                <a:cs typeface="Times New Roman" panose="02020603050405020304" pitchFamily="18" charset="0"/>
              </a:rPr>
              <a:t>vaccine, diagnostic and health technology </a:t>
            </a:r>
            <a:endParaRPr lang="en-GB" sz="2000" b="1" i="1" kern="100" dirty="0">
              <a:solidFill>
                <a:srgbClr val="C00000"/>
              </a:solidFill>
              <a:effectLst/>
              <a:highlight>
                <a:srgbClr val="FFFFFF"/>
              </a:highlight>
              <a:latin typeface="MinionPro-Regular"/>
              <a:ea typeface="Aptos" panose="020B0004020202020204" pitchFamily="34" charset="0"/>
              <a:cs typeface="Times New Roman" panose="02020603050405020304" pitchFamily="18" charset="0"/>
            </a:endParaRPr>
          </a:p>
          <a:p>
            <a:pPr marL="0" indent="0" algn="l">
              <a:buNone/>
            </a:pPr>
            <a:endParaRPr lang="en-US" sz="2800" b="0" i="0" u="none" strike="noStrike" baseline="0" dirty="0">
              <a:solidFill>
                <a:srgbClr val="1A171B"/>
              </a:solidFill>
              <a:latin typeface="MinionPro-Regular"/>
            </a:endParaRPr>
          </a:p>
          <a:p>
            <a:pPr marL="0" indent="0" algn="l">
              <a:buNone/>
            </a:pPr>
            <a:endParaRPr lang="en-US" b="0" i="0" u="none" strike="noStrike" baseline="0" dirty="0">
              <a:solidFill>
                <a:srgbClr val="1A171B"/>
              </a:solidFill>
              <a:latin typeface="MinionPro-Regular"/>
            </a:endParaRPr>
          </a:p>
        </p:txBody>
      </p:sp>
      <p:pic>
        <p:nvPicPr>
          <p:cNvPr id="4" name="Picture 3" descr="Zimbabwe Ministry of Health Logo.">
            <a:extLst>
              <a:ext uri="{FF2B5EF4-FFF2-40B4-BE49-F238E27FC236}">
                <a16:creationId xmlns:a16="http://schemas.microsoft.com/office/drawing/2014/main" id="{796B6394-00A4-6693-7B62-C5C32E51037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47959" y="4860098"/>
            <a:ext cx="1519819" cy="2144403"/>
          </a:xfrm>
          <a:prstGeom prst="rect">
            <a:avLst/>
          </a:prstGeom>
          <a:noFill/>
          <a:ln>
            <a:noFill/>
          </a:ln>
        </p:spPr>
      </p:pic>
    </p:spTree>
    <p:extLst>
      <p:ext uri="{BB962C8B-B14F-4D97-AF65-F5344CB8AC3E}">
        <p14:creationId xmlns:p14="http://schemas.microsoft.com/office/powerpoint/2010/main" val="1868090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E7F5-A8C4-8EB5-E767-5B20F68D5C57}"/>
              </a:ext>
            </a:extLst>
          </p:cNvPr>
          <p:cNvSpPr>
            <a:spLocks noGrp="1"/>
          </p:cNvSpPr>
          <p:nvPr>
            <p:ph type="title"/>
          </p:nvPr>
        </p:nvSpPr>
        <p:spPr>
          <a:xfrm>
            <a:off x="838199" y="175365"/>
            <a:ext cx="10515601" cy="1515324"/>
          </a:xfrm>
        </p:spPr>
        <p:txBody>
          <a:bodyPr/>
          <a:lstStyle/>
          <a:p>
            <a:r>
              <a:rPr lang="en-GB" i="1" dirty="0">
                <a:solidFill>
                  <a:srgbClr val="00B050"/>
                </a:solidFill>
                <a:latin typeface="MinionPro-Bold"/>
              </a:rPr>
              <a:t>Constitutions and Acts: Protection and Rights of People to Health </a:t>
            </a:r>
          </a:p>
        </p:txBody>
      </p:sp>
      <p:sp>
        <p:nvSpPr>
          <p:cNvPr id="3" name="Content Placeholder 2">
            <a:extLst>
              <a:ext uri="{FF2B5EF4-FFF2-40B4-BE49-F238E27FC236}">
                <a16:creationId xmlns:a16="http://schemas.microsoft.com/office/drawing/2014/main" id="{C7564290-78CA-320E-5FE9-4B8E38BD6258}"/>
              </a:ext>
            </a:extLst>
          </p:cNvPr>
          <p:cNvSpPr>
            <a:spLocks noGrp="1"/>
          </p:cNvSpPr>
          <p:nvPr>
            <p:ph idx="1"/>
          </p:nvPr>
        </p:nvSpPr>
        <p:spPr>
          <a:xfrm>
            <a:off x="838199" y="1825625"/>
            <a:ext cx="10710797" cy="4667250"/>
          </a:xfrm>
        </p:spPr>
        <p:txBody>
          <a:bodyPr>
            <a:normAutofit fontScale="92500" lnSpcReduction="20000"/>
          </a:bodyPr>
          <a:lstStyle/>
          <a:p>
            <a:r>
              <a:rPr lang="en-US" i="1" u="none" strike="noStrike" dirty="0">
                <a:solidFill>
                  <a:srgbClr val="3C9CD7"/>
                </a:solidFill>
                <a:effectLst/>
                <a:latin typeface="MinionPro-Bold"/>
              </a:rPr>
              <a:t>Health is a right of all and an obligation of the State, guaranteed by socio-economic policies which seek to the reduction of the risk of disease and of other grievances and to the universal and equal access to the actions and services in its promotion, protection and recuperation.</a:t>
            </a:r>
            <a:endParaRPr lang="en-US" i="0" u="none" strike="noStrike" dirty="0">
              <a:solidFill>
                <a:srgbClr val="3C9CD7"/>
              </a:solidFill>
              <a:effectLst/>
              <a:latin typeface="MinionPro-Bold"/>
            </a:endParaRPr>
          </a:p>
          <a:p>
            <a:r>
              <a:rPr lang="en-GB" i="0" dirty="0">
                <a:solidFill>
                  <a:srgbClr val="333333"/>
                </a:solidFill>
                <a:effectLst/>
                <a:latin typeface="MinionPro-Bold"/>
              </a:rPr>
              <a:t>Constitution of Brazil-1988</a:t>
            </a:r>
          </a:p>
          <a:p>
            <a:r>
              <a:rPr lang="en-GB" i="0" dirty="0">
                <a:solidFill>
                  <a:srgbClr val="333333"/>
                </a:solidFill>
                <a:effectLst/>
                <a:latin typeface="MinionPro-Bold"/>
              </a:rPr>
              <a:t>Constitution of South Africa-1996</a:t>
            </a:r>
          </a:p>
          <a:p>
            <a:r>
              <a:rPr lang="en-US" dirty="0">
                <a:solidFill>
                  <a:srgbClr val="C00000"/>
                </a:solidFill>
                <a:latin typeface="MinionPro-Bold"/>
              </a:rPr>
              <a:t>The right to have access to health care services is a basic human right guaranteed by the Constitution. Section 27 of the Constitution provides that everyone has the right to have access to health care services, including reproductive health care services and no one may be refused emergency medical treatment. The Constitution and the National Health Act 61 of 2003 (as amended) envisage a single health system for South Africa. However, in addition to public health care a number of private health care service providers exist in country. The State uses a means t</a:t>
            </a:r>
            <a:endParaRPr lang="en-GB" dirty="0">
              <a:solidFill>
                <a:srgbClr val="C00000"/>
              </a:solidFill>
              <a:latin typeface="MinionPro-Bold"/>
            </a:endParaRPr>
          </a:p>
        </p:txBody>
      </p:sp>
    </p:spTree>
    <p:extLst>
      <p:ext uri="{BB962C8B-B14F-4D97-AF65-F5344CB8AC3E}">
        <p14:creationId xmlns:p14="http://schemas.microsoft.com/office/powerpoint/2010/main" val="3416417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2FFF-F72B-4262-49AE-4C6F90B732CB}"/>
              </a:ext>
            </a:extLst>
          </p:cNvPr>
          <p:cNvSpPr>
            <a:spLocks noGrp="1"/>
          </p:cNvSpPr>
          <p:nvPr>
            <p:ph type="title"/>
          </p:nvPr>
        </p:nvSpPr>
        <p:spPr/>
        <p:txBody>
          <a:bodyPr/>
          <a:lstStyle/>
          <a:p>
            <a:r>
              <a:rPr lang="en-GB" b="1" dirty="0">
                <a:solidFill>
                  <a:srgbClr val="C00000"/>
                </a:solidFill>
                <a:latin typeface="MinionPro-Bold"/>
              </a:rPr>
              <a:t>Public Health and Essential Public Health Function </a:t>
            </a:r>
          </a:p>
        </p:txBody>
      </p:sp>
      <p:sp>
        <p:nvSpPr>
          <p:cNvPr id="3" name="Content Placeholder 2">
            <a:extLst>
              <a:ext uri="{FF2B5EF4-FFF2-40B4-BE49-F238E27FC236}">
                <a16:creationId xmlns:a16="http://schemas.microsoft.com/office/drawing/2014/main" id="{CC477CDF-5F6B-0067-9EE9-473AAE9EF753}"/>
              </a:ext>
            </a:extLst>
          </p:cNvPr>
          <p:cNvSpPr>
            <a:spLocks noGrp="1"/>
          </p:cNvSpPr>
          <p:nvPr>
            <p:ph idx="1"/>
          </p:nvPr>
        </p:nvSpPr>
        <p:spPr/>
        <p:txBody>
          <a:bodyPr>
            <a:normAutofit lnSpcReduction="10000"/>
          </a:bodyPr>
          <a:lstStyle/>
          <a:p>
            <a:pPr>
              <a:lnSpc>
                <a:spcPct val="115000"/>
              </a:lnSpc>
              <a:spcAft>
                <a:spcPts val="800"/>
              </a:spcAft>
            </a:pPr>
            <a:r>
              <a:rPr lang="en-GB" sz="2800" b="1" kern="100" dirty="0">
                <a:solidFill>
                  <a:srgbClr val="202122"/>
                </a:solidFill>
                <a:effectLst/>
                <a:latin typeface="MinionPro-Regular"/>
                <a:ea typeface="Aptos" panose="020B0004020202020204" pitchFamily="34" charset="0"/>
                <a:cs typeface="Arial" panose="020B0604020202020204" pitchFamily="34" charset="0"/>
              </a:rPr>
              <a:t> </a:t>
            </a:r>
            <a:r>
              <a:rPr lang="en-GB" sz="2800" b="1" dirty="0">
                <a:solidFill>
                  <a:srgbClr val="202122"/>
                </a:solidFill>
                <a:effectLst/>
                <a:latin typeface="MinionPro-Regular"/>
                <a:ea typeface="Aptos" panose="020B0004020202020204" pitchFamily="34" charset="0"/>
                <a:cs typeface="Arial" panose="020B0604020202020204" pitchFamily="34" charset="0"/>
              </a:rPr>
              <a:t>Public Health (PH)</a:t>
            </a:r>
            <a:r>
              <a:rPr lang="en-GB" sz="2800" dirty="0">
                <a:solidFill>
                  <a:srgbClr val="202122"/>
                </a:solidFill>
                <a:effectLst/>
                <a:latin typeface="MinionPro-Regular"/>
                <a:ea typeface="Aptos" panose="020B0004020202020204" pitchFamily="34" charset="0"/>
                <a:cs typeface="Arial" panose="020B0604020202020204" pitchFamily="34" charset="0"/>
              </a:rPr>
              <a:t> is defined as "the science and art of </a:t>
            </a:r>
            <a:r>
              <a:rPr lang="en-GB" sz="2800" b="1" dirty="0">
                <a:solidFill>
                  <a:srgbClr val="202122"/>
                </a:solidFill>
                <a:effectLst/>
                <a:latin typeface="MinionPro-Regular"/>
                <a:ea typeface="Aptos" panose="020B0004020202020204" pitchFamily="34" charset="0"/>
                <a:cs typeface="Arial" panose="020B0604020202020204" pitchFamily="34" charset="0"/>
              </a:rPr>
              <a:t>promoting</a:t>
            </a:r>
            <a:r>
              <a:rPr lang="en-GB" sz="2800" dirty="0">
                <a:solidFill>
                  <a:srgbClr val="202122"/>
                </a:solidFill>
                <a:effectLst/>
                <a:latin typeface="MinionPro-Regular"/>
                <a:ea typeface="Aptos" panose="020B0004020202020204" pitchFamily="34" charset="0"/>
                <a:cs typeface="Arial" panose="020B0604020202020204" pitchFamily="34" charset="0"/>
              </a:rPr>
              <a:t> healthy </a:t>
            </a:r>
            <a:r>
              <a:rPr lang="en-GB" sz="2800" dirty="0" err="1">
                <a:solidFill>
                  <a:srgbClr val="202122"/>
                </a:solidFill>
                <a:effectLst/>
                <a:latin typeface="MinionPro-Regular"/>
                <a:ea typeface="Aptos" panose="020B0004020202020204" pitchFamily="34" charset="0"/>
                <a:cs typeface="Arial" panose="020B0604020202020204" pitchFamily="34" charset="0"/>
              </a:rPr>
              <a:t>behavior</a:t>
            </a:r>
            <a:r>
              <a:rPr lang="en-GB" sz="2800" dirty="0">
                <a:solidFill>
                  <a:srgbClr val="202122"/>
                </a:solidFill>
                <a:effectLst/>
                <a:latin typeface="MinionPro-Regular"/>
                <a:ea typeface="Aptos" panose="020B0004020202020204" pitchFamily="34" charset="0"/>
                <a:cs typeface="Arial" panose="020B0604020202020204" pitchFamily="34" charset="0"/>
              </a:rPr>
              <a:t> and lifestyles, </a:t>
            </a:r>
            <a:r>
              <a:rPr lang="en-GB" sz="2800" b="1" dirty="0">
                <a:solidFill>
                  <a:srgbClr val="202122"/>
                </a:solidFill>
                <a:effectLst/>
                <a:latin typeface="MinionPro-Regular"/>
                <a:ea typeface="Aptos" panose="020B0004020202020204" pitchFamily="34" charset="0"/>
                <a:cs typeface="Arial" panose="020B0604020202020204" pitchFamily="34" charset="0"/>
              </a:rPr>
              <a:t>preventing </a:t>
            </a:r>
            <a:r>
              <a:rPr lang="en-GB" sz="2800" dirty="0">
                <a:solidFill>
                  <a:srgbClr val="202122"/>
                </a:solidFill>
                <a:effectLst/>
                <a:latin typeface="MinionPro-Regular"/>
                <a:ea typeface="Aptos" panose="020B0004020202020204" pitchFamily="34" charset="0"/>
                <a:cs typeface="Arial" panose="020B0604020202020204" pitchFamily="34" charset="0"/>
              </a:rPr>
              <a:t>diseases, disorders, and injury, and </a:t>
            </a:r>
            <a:r>
              <a:rPr lang="en-GB" sz="2800" b="1" dirty="0">
                <a:solidFill>
                  <a:srgbClr val="202122"/>
                </a:solidFill>
                <a:effectLst/>
                <a:latin typeface="MinionPro-Regular"/>
                <a:ea typeface="Aptos" panose="020B0004020202020204" pitchFamily="34" charset="0"/>
                <a:cs typeface="Arial" panose="020B0604020202020204" pitchFamily="34" charset="0"/>
              </a:rPr>
              <a:t>protecting </a:t>
            </a:r>
            <a:r>
              <a:rPr lang="en-GB" sz="2800" dirty="0">
                <a:solidFill>
                  <a:srgbClr val="202122"/>
                </a:solidFill>
                <a:effectLst/>
                <a:latin typeface="MinionPro-Regular"/>
                <a:ea typeface="Aptos" panose="020B0004020202020204" pitchFamily="34" charset="0"/>
                <a:cs typeface="Arial" panose="020B0604020202020204" pitchFamily="34" charset="0"/>
              </a:rPr>
              <a:t>health and wellbeing along </a:t>
            </a:r>
            <a:r>
              <a:rPr lang="en-GB" sz="2800" b="1" dirty="0">
                <a:solidFill>
                  <a:srgbClr val="202122"/>
                </a:solidFill>
                <a:effectLst/>
                <a:latin typeface="MinionPro-Regular"/>
                <a:ea typeface="Aptos" panose="020B0004020202020204" pitchFamily="34" charset="0"/>
                <a:cs typeface="Arial" panose="020B0604020202020204" pitchFamily="34" charset="0"/>
              </a:rPr>
              <a:t>the life course and prolonging the life </a:t>
            </a:r>
            <a:r>
              <a:rPr lang="en-GB" sz="2800" dirty="0">
                <a:solidFill>
                  <a:srgbClr val="202122"/>
                </a:solidFill>
                <a:effectLst/>
                <a:latin typeface="MinionPro-Regular"/>
                <a:ea typeface="Aptos" panose="020B0004020202020204" pitchFamily="34" charset="0"/>
                <a:cs typeface="Arial" panose="020B0604020202020204" pitchFamily="34" charset="0"/>
              </a:rPr>
              <a:t>of individuals and population groups, through the </a:t>
            </a:r>
            <a:r>
              <a:rPr lang="en-GB" sz="2800" b="1" dirty="0">
                <a:solidFill>
                  <a:srgbClr val="202122"/>
                </a:solidFill>
                <a:effectLst/>
                <a:latin typeface="MinionPro-Regular"/>
                <a:ea typeface="Aptos" panose="020B0004020202020204" pitchFamily="34" charset="0"/>
                <a:cs typeface="Arial" panose="020B0604020202020204" pitchFamily="34" charset="0"/>
              </a:rPr>
              <a:t>organized efforts and informed choices </a:t>
            </a:r>
            <a:r>
              <a:rPr lang="en-GB" sz="2800" dirty="0">
                <a:solidFill>
                  <a:srgbClr val="202122"/>
                </a:solidFill>
                <a:effectLst/>
                <a:latin typeface="MinionPro-Regular"/>
                <a:ea typeface="Aptos" panose="020B0004020202020204" pitchFamily="34" charset="0"/>
                <a:cs typeface="Arial" panose="020B0604020202020204" pitchFamily="34" charset="0"/>
              </a:rPr>
              <a:t>of society, organizations, public and private organizations, communities, and individuals</a:t>
            </a:r>
          </a:p>
          <a:p>
            <a:r>
              <a:rPr lang="en-US" sz="2800" b="0" i="0" u="none" strike="noStrike" baseline="0" dirty="0">
                <a:solidFill>
                  <a:srgbClr val="000000"/>
                </a:solidFill>
                <a:latin typeface="MinionPro-Regular"/>
              </a:rPr>
              <a:t>•</a:t>
            </a:r>
            <a:r>
              <a:rPr lang="en-US" sz="2800" b="1" i="0" u="none" strike="noStrike" baseline="0" dirty="0">
                <a:solidFill>
                  <a:srgbClr val="000000"/>
                </a:solidFill>
                <a:latin typeface="MinionPro-Regular"/>
              </a:rPr>
              <a:t>Essential public health functions (</a:t>
            </a:r>
            <a:r>
              <a:rPr lang="en-US" sz="2800" b="1" i="0" u="none" strike="noStrike" baseline="0" dirty="0" err="1">
                <a:solidFill>
                  <a:srgbClr val="000000"/>
                </a:solidFill>
                <a:latin typeface="MinionPro-Regular"/>
              </a:rPr>
              <a:t>EPHFs</a:t>
            </a:r>
            <a:r>
              <a:rPr lang="en-US" sz="2800" b="1" i="0" u="none" strike="noStrike" baseline="0" dirty="0">
                <a:solidFill>
                  <a:srgbClr val="000000"/>
                </a:solidFill>
                <a:latin typeface="MinionPro-Regular"/>
              </a:rPr>
              <a:t>) </a:t>
            </a:r>
            <a:r>
              <a:rPr lang="en-US" sz="2800" b="0" i="0" u="none" strike="noStrike" baseline="0" dirty="0">
                <a:solidFill>
                  <a:srgbClr val="000000"/>
                </a:solidFill>
                <a:latin typeface="MinionPro-Regular"/>
              </a:rPr>
              <a:t>-a set of fundamental, interconnected and interdependent activities, that are required to ensure effective public health action</a:t>
            </a:r>
          </a:p>
          <a:p>
            <a:pPr>
              <a:lnSpc>
                <a:spcPct val="115000"/>
              </a:lnSpc>
              <a:spcAft>
                <a:spcPts val="800"/>
              </a:spcAft>
            </a:pPr>
            <a:endParaRPr lang="en-GB" sz="2800" dirty="0">
              <a:solidFill>
                <a:srgbClr val="202122"/>
              </a:solidFill>
              <a:latin typeface="Arial Narrow" panose="020B0606020202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295265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CC818-1ED8-0664-2B34-1215DA3CEF0F}"/>
              </a:ext>
            </a:extLst>
          </p:cNvPr>
          <p:cNvSpPr>
            <a:spLocks noGrp="1"/>
          </p:cNvSpPr>
          <p:nvPr>
            <p:ph type="title"/>
          </p:nvPr>
        </p:nvSpPr>
        <p:spPr>
          <a:xfrm>
            <a:off x="275574" y="36116"/>
            <a:ext cx="11916426" cy="1325563"/>
          </a:xfrm>
        </p:spPr>
        <p:txBody>
          <a:bodyPr>
            <a:noAutofit/>
          </a:bodyPr>
          <a:lstStyle/>
          <a:p>
            <a:br>
              <a:rPr lang="en-GB" sz="3200" b="1" i="0" u="none" strike="noStrike" baseline="0" dirty="0">
                <a:solidFill>
                  <a:srgbClr val="000000"/>
                </a:solidFill>
                <a:latin typeface="Aptos" panose="020B0004020202020204" pitchFamily="34" charset="0"/>
              </a:rPr>
            </a:br>
            <a:r>
              <a:rPr lang="en-GB" sz="3200" b="1" i="0" u="none" strike="noStrike" baseline="0" dirty="0">
                <a:solidFill>
                  <a:srgbClr val="000000"/>
                </a:solidFill>
                <a:latin typeface="Aptos" panose="020B0004020202020204" pitchFamily="34" charset="0"/>
              </a:rPr>
              <a:t>Essential public health functions- Primary Health Care Population Health Vs Patient Health-Hospitals </a:t>
            </a:r>
            <a:br>
              <a:rPr lang="en-GB" sz="3200" b="0" i="0" u="none" strike="noStrike" baseline="0" dirty="0">
                <a:solidFill>
                  <a:srgbClr val="000000"/>
                </a:solidFill>
                <a:latin typeface="Aptos" panose="020B0004020202020204" pitchFamily="34" charset="0"/>
              </a:rPr>
            </a:br>
            <a:r>
              <a:rPr lang="en-US" sz="3200" b="0" i="0" u="none" strike="noStrike" baseline="0" dirty="0">
                <a:solidFill>
                  <a:srgbClr val="000000"/>
                </a:solidFill>
                <a:latin typeface="Aptos" panose="020B0004020202020204" pitchFamily="34" charset="0"/>
              </a:rPr>
              <a:t>-an </a:t>
            </a:r>
            <a:r>
              <a:rPr lang="en-US" sz="3200" b="0" i="1" u="none" strike="noStrike" baseline="0" dirty="0">
                <a:solidFill>
                  <a:srgbClr val="000000"/>
                </a:solidFill>
                <a:latin typeface="Aptos" panose="020B0004020202020204" pitchFamily="34" charset="0"/>
              </a:rPr>
              <a:t>integrated </a:t>
            </a:r>
            <a:r>
              <a:rPr lang="en-US" sz="3200" b="0" i="0" u="none" strike="noStrike" baseline="0" dirty="0">
                <a:solidFill>
                  <a:srgbClr val="000000"/>
                </a:solidFill>
                <a:latin typeface="Aptos" panose="020B0004020202020204" pitchFamily="34" charset="0"/>
              </a:rPr>
              <a:t>and </a:t>
            </a:r>
            <a:r>
              <a:rPr lang="en-US" sz="3200" i="1" u="none" strike="noStrike" baseline="0" dirty="0">
                <a:solidFill>
                  <a:srgbClr val="000000"/>
                </a:solidFill>
                <a:latin typeface="Aptos" panose="020B0004020202020204" pitchFamily="34" charset="0"/>
              </a:rPr>
              <a:t>comprehensive </a:t>
            </a:r>
            <a:r>
              <a:rPr lang="en-US" sz="3200" b="0" i="0" u="none" strike="noStrike" baseline="0" dirty="0">
                <a:solidFill>
                  <a:srgbClr val="000000"/>
                </a:solidFill>
                <a:latin typeface="Aptos" panose="020B0004020202020204" pitchFamily="34" charset="0"/>
              </a:rPr>
              <a:t>approach to public health &amp;</a:t>
            </a:r>
            <a:r>
              <a:rPr lang="en-US" sz="3200" b="0" i="0" u="none" strike="noStrike" baseline="0" dirty="0" err="1">
                <a:solidFill>
                  <a:srgbClr val="000000"/>
                </a:solidFill>
                <a:latin typeface="Aptos" panose="020B0004020202020204" pitchFamily="34" charset="0"/>
              </a:rPr>
              <a:t>PHC</a:t>
            </a:r>
            <a:endParaRPr lang="en-GB" sz="3200" dirty="0"/>
          </a:p>
        </p:txBody>
      </p:sp>
      <p:sp>
        <p:nvSpPr>
          <p:cNvPr id="3" name="Content Placeholder 2">
            <a:extLst>
              <a:ext uri="{FF2B5EF4-FFF2-40B4-BE49-F238E27FC236}">
                <a16:creationId xmlns:a16="http://schemas.microsoft.com/office/drawing/2014/main" id="{809D5306-85FA-3FB3-CB79-35F3083E1102}"/>
              </a:ext>
            </a:extLst>
          </p:cNvPr>
          <p:cNvSpPr>
            <a:spLocks noGrp="1"/>
          </p:cNvSpPr>
          <p:nvPr>
            <p:ph idx="1"/>
          </p:nvPr>
        </p:nvSpPr>
        <p:spPr>
          <a:xfrm>
            <a:off x="416689" y="1436914"/>
            <a:ext cx="11366339" cy="5241678"/>
          </a:xfrm>
        </p:spPr>
        <p:txBody>
          <a:bodyPr>
            <a:noAutofit/>
          </a:bodyPr>
          <a:lstStyle/>
          <a:p>
            <a:endParaRPr lang="en-GB" sz="1800" dirty="0"/>
          </a:p>
          <a:p>
            <a:r>
              <a:rPr lang="en-GB" sz="1800" b="1" dirty="0"/>
              <a:t>Public Health Service Delivery</a:t>
            </a:r>
            <a:r>
              <a:rPr lang="en-GB" sz="1800" dirty="0"/>
              <a:t>-Prevention &amp; Promotion &amp; Control &amp; Elimination   </a:t>
            </a:r>
          </a:p>
          <a:p>
            <a:r>
              <a:rPr lang="en-GB" sz="1800" b="1" dirty="0">
                <a:solidFill>
                  <a:srgbClr val="C00000"/>
                </a:solidFill>
              </a:rPr>
              <a:t>Public Health Architecture- </a:t>
            </a:r>
            <a:r>
              <a:rPr lang="en-GB" sz="1800" dirty="0"/>
              <a:t>Structure &amp; Systems &amp; Institutions </a:t>
            </a:r>
          </a:p>
          <a:p>
            <a:r>
              <a:rPr lang="en-GB" sz="1800" b="1" dirty="0">
                <a:solidFill>
                  <a:srgbClr val="0070C0"/>
                </a:solidFill>
              </a:rPr>
              <a:t>Public Health Leadership, Governance and Management </a:t>
            </a:r>
          </a:p>
          <a:p>
            <a:r>
              <a:rPr lang="en-GB" sz="1800" b="1" dirty="0">
                <a:solidFill>
                  <a:srgbClr val="C00000"/>
                </a:solidFill>
              </a:rPr>
              <a:t>Essential Public Health Work Force   </a:t>
            </a:r>
          </a:p>
          <a:p>
            <a:endParaRPr lang="en-GB" sz="1800" dirty="0"/>
          </a:p>
          <a:p>
            <a:r>
              <a:rPr lang="en-GB" sz="1800" b="1" dirty="0"/>
              <a:t>Health Observatory-Situation Room- </a:t>
            </a:r>
            <a:r>
              <a:rPr lang="en-GB" sz="1800" b="1" dirty="0" err="1"/>
              <a:t>PHEC</a:t>
            </a:r>
            <a:r>
              <a:rPr lang="en-GB" sz="1800" b="1" dirty="0"/>
              <a:t>-Integrated </a:t>
            </a:r>
            <a:r>
              <a:rPr lang="en-GB" sz="1800" dirty="0"/>
              <a:t>Disease/Public Health Surveillance, Health Information, Surveys, Operational Research,  Monitoring and Evaluation-Report&amp; Publication . (Digital Health) (Health Observatory)  </a:t>
            </a:r>
          </a:p>
          <a:p>
            <a:r>
              <a:rPr lang="en-GB" b="1" dirty="0">
                <a:solidFill>
                  <a:srgbClr val="C00000"/>
                </a:solidFill>
              </a:rPr>
              <a:t>Epidemic-Pandemic-Emergency/ Disaster: Forecasting. Prevention, Preparedness, Early Warning, Rapid Response</a:t>
            </a:r>
          </a:p>
          <a:p>
            <a:r>
              <a:rPr lang="en-GB" sz="1800" b="1" dirty="0"/>
              <a:t>Health Protection: </a:t>
            </a:r>
            <a:r>
              <a:rPr lang="en-GB" sz="1800" dirty="0"/>
              <a:t>Public Health Regulations and Laws- </a:t>
            </a:r>
            <a:r>
              <a:rPr lang="en-GB" sz="1800" dirty="0">
                <a:solidFill>
                  <a:srgbClr val="C00000"/>
                </a:solidFill>
              </a:rPr>
              <a:t>IHR-Pandemic Treaty</a:t>
            </a:r>
          </a:p>
          <a:p>
            <a:r>
              <a:rPr lang="en-GB" sz="1800" dirty="0"/>
              <a:t>Public Health Programming, Reviews and Evaluations</a:t>
            </a:r>
          </a:p>
        </p:txBody>
      </p:sp>
    </p:spTree>
    <p:extLst>
      <p:ext uri="{BB962C8B-B14F-4D97-AF65-F5344CB8AC3E}">
        <p14:creationId xmlns:p14="http://schemas.microsoft.com/office/powerpoint/2010/main" val="493288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1DD44-1CF9-9D93-7DF9-4E7A6E8BB351}"/>
              </a:ext>
            </a:extLst>
          </p:cNvPr>
          <p:cNvSpPr>
            <a:spLocks noGrp="1"/>
          </p:cNvSpPr>
          <p:nvPr>
            <p:ph type="title"/>
          </p:nvPr>
        </p:nvSpPr>
        <p:spPr>
          <a:xfrm>
            <a:off x="428263" y="-219919"/>
            <a:ext cx="10347767" cy="1203767"/>
          </a:xfrm>
        </p:spPr>
        <p:txBody>
          <a:bodyPr>
            <a:normAutofit/>
          </a:bodyPr>
          <a:lstStyle/>
          <a:p>
            <a:r>
              <a:rPr lang="en-GB" sz="4800" dirty="0">
                <a:solidFill>
                  <a:srgbClr val="0070C0"/>
                </a:solidFill>
                <a:latin typeface="MinionPro-Bold"/>
              </a:rPr>
              <a:t>Six-Health System Building Blocks</a:t>
            </a:r>
          </a:p>
        </p:txBody>
      </p:sp>
      <p:pic>
        <p:nvPicPr>
          <p:cNvPr id="4" name="Content Placeholder 3">
            <a:extLst>
              <a:ext uri="{FF2B5EF4-FFF2-40B4-BE49-F238E27FC236}">
                <a16:creationId xmlns:a16="http://schemas.microsoft.com/office/drawing/2014/main" id="{4F2E0289-B40D-9BF8-5297-08F5808F08BE}"/>
              </a:ext>
            </a:extLst>
          </p:cNvPr>
          <p:cNvPicPr>
            <a:picLocks noGrp="1" noChangeAspect="1"/>
          </p:cNvPicPr>
          <p:nvPr>
            <p:ph idx="1"/>
          </p:nvPr>
        </p:nvPicPr>
        <p:blipFill>
          <a:blip r:embed="rId2"/>
          <a:stretch>
            <a:fillRect/>
          </a:stretch>
        </p:blipFill>
        <p:spPr>
          <a:xfrm>
            <a:off x="-4469" y="983848"/>
            <a:ext cx="12220646" cy="5741043"/>
          </a:xfrm>
          <a:prstGeom prst="rect">
            <a:avLst/>
          </a:prstGeom>
        </p:spPr>
      </p:pic>
    </p:spTree>
    <p:extLst>
      <p:ext uri="{BB962C8B-B14F-4D97-AF65-F5344CB8AC3E}">
        <p14:creationId xmlns:p14="http://schemas.microsoft.com/office/powerpoint/2010/main" val="3640546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0D8EC-3275-05B3-40D8-16B8C7E27459}"/>
              </a:ext>
            </a:extLst>
          </p:cNvPr>
          <p:cNvSpPr>
            <a:spLocks noGrp="1"/>
          </p:cNvSpPr>
          <p:nvPr>
            <p:ph type="title"/>
          </p:nvPr>
        </p:nvSpPr>
        <p:spPr>
          <a:xfrm>
            <a:off x="975986" y="0"/>
            <a:ext cx="10515600" cy="1325563"/>
          </a:xfrm>
        </p:spPr>
        <p:txBody>
          <a:bodyPr/>
          <a:lstStyle/>
          <a:p>
            <a:r>
              <a:rPr lang="en-GB" b="1" dirty="0">
                <a:solidFill>
                  <a:srgbClr val="0070C0"/>
                </a:solidFill>
              </a:rPr>
              <a:t>WHO Health System Framework</a:t>
            </a:r>
          </a:p>
        </p:txBody>
      </p:sp>
      <p:pic>
        <p:nvPicPr>
          <p:cNvPr id="4" name="Content Placeholder 3">
            <a:extLst>
              <a:ext uri="{FF2B5EF4-FFF2-40B4-BE49-F238E27FC236}">
                <a16:creationId xmlns:a16="http://schemas.microsoft.com/office/drawing/2014/main" id="{39AA0EE7-BD6A-ADA8-D787-C5436AB76753}"/>
              </a:ext>
            </a:extLst>
          </p:cNvPr>
          <p:cNvPicPr>
            <a:picLocks noGrp="1" noChangeAspect="1"/>
          </p:cNvPicPr>
          <p:nvPr>
            <p:ph idx="1"/>
          </p:nvPr>
        </p:nvPicPr>
        <p:blipFill>
          <a:blip r:embed="rId2"/>
          <a:stretch>
            <a:fillRect/>
          </a:stretch>
        </p:blipFill>
        <p:spPr>
          <a:xfrm>
            <a:off x="838200" y="1314868"/>
            <a:ext cx="11038840" cy="5640195"/>
          </a:xfrm>
          <a:prstGeom prst="rect">
            <a:avLst/>
          </a:prstGeom>
        </p:spPr>
      </p:pic>
    </p:spTree>
    <p:extLst>
      <p:ext uri="{BB962C8B-B14F-4D97-AF65-F5344CB8AC3E}">
        <p14:creationId xmlns:p14="http://schemas.microsoft.com/office/powerpoint/2010/main" val="31351377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A0C26ED75B6F42858795A942B8A417" ma:contentTypeVersion="18" ma:contentTypeDescription="Crée un document." ma:contentTypeScope="" ma:versionID="d182f3109876402847789c0f9bf19ada">
  <xsd:schema xmlns:xsd="http://www.w3.org/2001/XMLSchema" xmlns:xs="http://www.w3.org/2001/XMLSchema" xmlns:p="http://schemas.microsoft.com/office/2006/metadata/properties" xmlns:ns2="edbc6619-208e-4139-904a-e28b829ed0c5" xmlns:ns3="7ec0f2c8-51f7-495d-a454-42413d559956" targetNamespace="http://schemas.microsoft.com/office/2006/metadata/properties" ma:root="true" ma:fieldsID="494e0b62db10ba8905d94693a82a3b61" ns2:_="" ns3:_="">
    <xsd:import namespace="edbc6619-208e-4139-904a-e28b829ed0c5"/>
    <xsd:import namespace="7ec0f2c8-51f7-495d-a454-42413d559956"/>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AutoKeyPoints" minOccurs="0"/>
                <xsd:element ref="ns2:MediaServiceKeyPoint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bc6619-208e-4139-904a-e28b829ed0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alises d’images" ma:readOnly="false" ma:fieldId="{5cf76f15-5ced-4ddc-b409-7134ff3c332f}" ma:taxonomyMulti="true" ma:sspId="992fa3da-db31-45ba-92de-38f16e295a42" ma:termSetId="09814cd3-568e-fe90-9814-8d621ff8fb84" ma:anchorId="fba54fb3-c3e1-fe81-a776-ca4b69148c4d" ma:open="true" ma:isKeyword="false">
      <xsd:complexType>
        <xsd:sequence>
          <xsd:element ref="pc:Terms" minOccurs="0" maxOccurs="1"/>
        </xsd:sequence>
      </xsd:complex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c0f2c8-51f7-495d-a454-42413d559956"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element name="TaxCatchAll" ma:index="20" nillable="true" ma:displayName="Taxonomy Catch All Column" ma:hidden="true" ma:list="{7d0e3ae4-a038-4907-b63c-24631858edc7}" ma:internalName="TaxCatchAll" ma:showField="CatchAllData" ma:web="7ec0f2c8-51f7-495d-a454-42413d5599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ec0f2c8-51f7-495d-a454-42413d559956" xsi:nil="true"/>
    <lcf76f155ced4ddcb4097134ff3c332f xmlns="edbc6619-208e-4139-904a-e28b829ed0c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2EBB00A-9D30-46CC-99D3-6840147A49A9}"/>
</file>

<file path=customXml/itemProps2.xml><?xml version="1.0" encoding="utf-8"?>
<ds:datastoreItem xmlns:ds="http://schemas.openxmlformats.org/officeDocument/2006/customXml" ds:itemID="{B657CD44-5810-491D-94A1-C6284861626B}"/>
</file>

<file path=customXml/itemProps3.xml><?xml version="1.0" encoding="utf-8"?>
<ds:datastoreItem xmlns:ds="http://schemas.openxmlformats.org/officeDocument/2006/customXml" ds:itemID="{E70381EF-B15C-4E3E-8B56-CE02E2FA9561}"/>
</file>

<file path=docProps/app.xml><?xml version="1.0" encoding="utf-8"?>
<Properties xmlns="http://schemas.openxmlformats.org/officeDocument/2006/extended-properties" xmlns:vt="http://schemas.openxmlformats.org/officeDocument/2006/docPropsVTypes">
  <TotalTime>0</TotalTime>
  <Words>1595</Words>
  <Application>Microsoft Office PowerPoint</Application>
  <PresentationFormat>Grand écran</PresentationFormat>
  <Paragraphs>225</Paragraphs>
  <Slides>23</Slides>
  <Notes>0</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Office Theme</vt:lpstr>
      <vt:lpstr>Equity and Health   Global Public Health Equity in Emergency Response </vt:lpstr>
      <vt:lpstr>Content </vt:lpstr>
      <vt:lpstr>Common Language- Different History- Culture-One Powerful Humanity-Solidarity-Fraternity   </vt:lpstr>
      <vt:lpstr>Definition&amp; Key Elements of Primary Health Care   </vt:lpstr>
      <vt:lpstr>Constitutions and Acts: Protection and Rights of People to Health </vt:lpstr>
      <vt:lpstr>Public Health and Essential Public Health Function </vt:lpstr>
      <vt:lpstr> Essential public health functions- Primary Health Care Population Health Vs Patient Health-Hospitals  -an integrated and comprehensive approach to public health &amp;PHC</vt:lpstr>
      <vt:lpstr>Six-Health System Building Blocks</vt:lpstr>
      <vt:lpstr>WHO Health System Framework</vt:lpstr>
      <vt:lpstr>Defining Health Systems </vt:lpstr>
      <vt:lpstr>Health System Goals </vt:lpstr>
      <vt:lpstr>Vision on Essential Public Health Work Force</vt:lpstr>
      <vt:lpstr>WHO-Public Health Work Force-Road Map</vt:lpstr>
      <vt:lpstr>Defining an Essential Public Health Worker</vt:lpstr>
      <vt:lpstr>Mpox-STI-AIDS and History- August 2025 </vt:lpstr>
      <vt:lpstr>Cholera Africa Regional-Crises- Emergency July 2024</vt:lpstr>
      <vt:lpstr>Universal Health Coverage Service Coverage Index</vt:lpstr>
      <vt:lpstr>Conceptual relationships between CHE and Health Systems building blocks and UHC Index</vt:lpstr>
      <vt:lpstr>Selected SADC countries and their respective UHC related indicators (Source WHO, WB data sets 2021/22)</vt:lpstr>
      <vt:lpstr>Selected OECD countries, others and their respective UHC related indicators (Source WHO, WB data sets 2021/22)</vt:lpstr>
      <vt:lpstr>Cholera Pandemic or Cholera Public Health Emergency </vt:lpstr>
      <vt:lpstr>Global Public Health System Leadership, Governance and Management-Coordination-District-Province-National  </vt:lpstr>
      <vt:lpstr>NPHI&amp;PHC-UHC-UNITY-SYNERGY- ALIGNMENT-Public Health Campaign-Hub&amp; Nodes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Shiva Murugasampillay</dc:creator>
  <cp:lastModifiedBy>Shiva Murugasampillay</cp:lastModifiedBy>
  <cp:revision>3</cp:revision>
  <dcterms:created xsi:type="dcterms:W3CDTF">2024-09-09T19:34:54Z</dcterms:created>
  <dcterms:modified xsi:type="dcterms:W3CDTF">2024-11-13T10:15:02Z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0x01010033A0C26ED75B6F42858795A942B8A417</vt:lpwstr>
  </property>
</Properties>
</file>