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147481621" r:id="rId2"/>
    <p:sldId id="2147471547" r:id="rId3"/>
    <p:sldId id="2147481610" r:id="rId4"/>
    <p:sldId id="2147481608" r:id="rId5"/>
    <p:sldId id="2147481609" r:id="rId6"/>
    <p:sldId id="2147481611" r:id="rId7"/>
    <p:sldId id="2147481612" r:id="rId8"/>
    <p:sldId id="2147481613" r:id="rId9"/>
    <p:sldId id="2147481614" r:id="rId10"/>
    <p:sldId id="2147481615" r:id="rId11"/>
    <p:sldId id="2147481616" r:id="rId12"/>
    <p:sldId id="2147481617" r:id="rId13"/>
    <p:sldId id="2147481618" r:id="rId14"/>
    <p:sldId id="2147481620" r:id="rId15"/>
    <p:sldId id="26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B3272-B5E0-B083-A241-41D194D60372}" v="3" dt="2025-09-24T09:59:45.100"/>
    <p1510:client id="{42217A3A-2650-E925-C76A-AAF3EB5E56C1}" v="14" dt="2025-09-24T10:27:25.383"/>
    <p1510:client id="{699DD352-BF4D-720B-83BE-9393FEAA821A}" v="149" dt="2025-09-23T09:22:59.507"/>
    <p1510:client id="{8DC905E5-8838-E3A8-9B61-B577D94FC806}" v="397" dt="2025-09-24T11:17:11.857"/>
    <p1510:client id="{97C3897D-3134-FEBA-8BFF-77EF7C30BDAA}" v="2" dt="2025-09-24T09:32:04.362"/>
    <p1510:client id="{EB8C98E5-E082-3459-6FBA-60726AAF7E19}" v="7" dt="2025-09-24T11:33:24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tenantanon#fd8e6205-4eee-45dc-bf28-8e90babc7c4b::" providerId="AD" clId="Web-{8DC905E5-8838-E3A8-9B61-B577D94FC806}"/>
    <pc:docChg chg="modSld">
      <pc:chgData name="Guest User" userId="S::urn:spo:tenantanon#fd8e6205-4eee-45dc-bf28-8e90babc7c4b::" providerId="AD" clId="Web-{8DC905E5-8838-E3A8-9B61-B577D94FC806}" dt="2025-09-24T11:17:11.857" v="346"/>
      <pc:docMkLst>
        <pc:docMk/>
      </pc:docMkLst>
      <pc:sldChg chg="mod modShow">
        <pc:chgData name="Guest User" userId="S::urn:spo:tenantanon#fd8e6205-4eee-45dc-bf28-8e90babc7c4b::" providerId="AD" clId="Web-{8DC905E5-8838-E3A8-9B61-B577D94FC806}" dt="2025-09-24T11:17:11.857" v="346"/>
        <pc:sldMkLst>
          <pc:docMk/>
          <pc:sldMk cId="482234758" sldId="345"/>
        </pc:sldMkLst>
      </pc:sldChg>
      <pc:sldChg chg="modSp">
        <pc:chgData name="Guest User" userId="S::urn:spo:tenantanon#fd8e6205-4eee-45dc-bf28-8e90babc7c4b::" providerId="AD" clId="Web-{8DC905E5-8838-E3A8-9B61-B577D94FC806}" dt="2025-09-24T11:13:18.554" v="305" actId="14100"/>
        <pc:sldMkLst>
          <pc:docMk/>
          <pc:sldMk cId="3774144856" sldId="466"/>
        </pc:sldMkLst>
        <pc:spChg chg="mod">
          <ac:chgData name="Guest User" userId="S::urn:spo:tenantanon#fd8e6205-4eee-45dc-bf28-8e90babc7c4b::" providerId="AD" clId="Web-{8DC905E5-8838-E3A8-9B61-B577D94FC806}" dt="2025-09-24T11:13:18.554" v="305" actId="14100"/>
          <ac:spMkLst>
            <pc:docMk/>
            <pc:sldMk cId="3774144856" sldId="466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09:25.830" v="245" actId="20577"/>
        <pc:sldMkLst>
          <pc:docMk/>
          <pc:sldMk cId="1245859299" sldId="476"/>
        </pc:sldMkLst>
        <pc:spChg chg="mod">
          <ac:chgData name="Guest User" userId="S::urn:spo:tenantanon#fd8e6205-4eee-45dc-bf28-8e90babc7c4b::" providerId="AD" clId="Web-{8DC905E5-8838-E3A8-9B61-B577D94FC806}" dt="2025-09-24T11:09:25.830" v="245" actId="20577"/>
          <ac:spMkLst>
            <pc:docMk/>
            <pc:sldMk cId="1245859299" sldId="476"/>
            <ac:spMk id="3" creationId="{BFCDB4A6-BB87-5DFB-5706-7A1014D6A409}"/>
          </ac:spMkLst>
        </pc:spChg>
      </pc:sldChg>
      <pc:sldChg chg="addSp delSp modSp">
        <pc:chgData name="Guest User" userId="S::urn:spo:tenantanon#fd8e6205-4eee-45dc-bf28-8e90babc7c4b::" providerId="AD" clId="Web-{8DC905E5-8838-E3A8-9B61-B577D94FC806}" dt="2025-09-24T10:53:06.423" v="3" actId="1076"/>
        <pc:sldMkLst>
          <pc:docMk/>
          <pc:sldMk cId="1618629093" sldId="2147481607"/>
        </pc:sldMkLst>
        <pc:picChg chg="del">
          <ac:chgData name="Guest User" userId="S::urn:spo:tenantanon#fd8e6205-4eee-45dc-bf28-8e90babc7c4b::" providerId="AD" clId="Web-{8DC905E5-8838-E3A8-9B61-B577D94FC806}" dt="2025-09-24T10:52:35.251" v="0"/>
          <ac:picMkLst>
            <pc:docMk/>
            <pc:sldMk cId="1618629093" sldId="2147481607"/>
            <ac:picMk id="3" creationId="{00000000-0000-0000-0000-000000000000}"/>
          </ac:picMkLst>
        </pc:picChg>
        <pc:picChg chg="add mod">
          <ac:chgData name="Guest User" userId="S::urn:spo:tenantanon#fd8e6205-4eee-45dc-bf28-8e90babc7c4b::" providerId="AD" clId="Web-{8DC905E5-8838-E3A8-9B61-B577D94FC806}" dt="2025-09-24T10:53:06.423" v="3" actId="1076"/>
          <ac:picMkLst>
            <pc:docMk/>
            <pc:sldMk cId="1618629093" sldId="2147481607"/>
            <ac:picMk id="7" creationId="{20826533-93B3-C5B3-7B7D-0228FEA9C580}"/>
          </ac:picMkLst>
        </pc:picChg>
      </pc:sldChg>
      <pc:sldChg chg="modSp">
        <pc:chgData name="Guest User" userId="S::urn:spo:tenantanon#fd8e6205-4eee-45dc-bf28-8e90babc7c4b::" providerId="AD" clId="Web-{8DC905E5-8838-E3A8-9B61-B577D94FC806}" dt="2025-09-24T10:58:43.432" v="139" actId="14100"/>
        <pc:sldMkLst>
          <pc:docMk/>
          <pc:sldMk cId="973354114" sldId="2147481622"/>
        </pc:sldMkLst>
        <pc:spChg chg="mod">
          <ac:chgData name="Guest User" userId="S::urn:spo:tenantanon#fd8e6205-4eee-45dc-bf28-8e90babc7c4b::" providerId="AD" clId="Web-{8DC905E5-8838-E3A8-9B61-B577D94FC806}" dt="2025-09-24T10:54:23.751" v="81" actId="20577"/>
          <ac:spMkLst>
            <pc:docMk/>
            <pc:sldMk cId="973354114" sldId="2147481622"/>
            <ac:spMk id="3" creationId="{8C32F3FD-D0BF-E69F-9B15-94BFBECC7039}"/>
          </ac:spMkLst>
        </pc:spChg>
        <pc:spChg chg="mod">
          <ac:chgData name="Guest User" userId="S::urn:spo:tenantanon#fd8e6205-4eee-45dc-bf28-8e90babc7c4b::" providerId="AD" clId="Web-{8DC905E5-8838-E3A8-9B61-B577D94FC806}" dt="2025-09-24T10:58:43.432" v="139" actId="14100"/>
          <ac:spMkLst>
            <pc:docMk/>
            <pc:sldMk cId="973354114" sldId="2147481622"/>
            <ac:spMk id="8" creationId="{8C32F3FD-D0BF-E69F-9B15-94BFBECC7039}"/>
          </ac:spMkLst>
        </pc:spChg>
        <pc:picChg chg="mod">
          <ac:chgData name="Guest User" userId="S::urn:spo:tenantanon#fd8e6205-4eee-45dc-bf28-8e90babc7c4b::" providerId="AD" clId="Web-{8DC905E5-8838-E3A8-9B61-B577D94FC806}" dt="2025-09-24T10:58:02.665" v="124" actId="1076"/>
          <ac:picMkLst>
            <pc:docMk/>
            <pc:sldMk cId="973354114" sldId="2147481622"/>
            <ac:picMk id="10" creationId="{00000000-0000-0000-0000-000000000000}"/>
          </ac:picMkLst>
        </pc:picChg>
      </pc:sldChg>
      <pc:sldChg chg="modSp">
        <pc:chgData name="Guest User" userId="S::urn:spo:tenantanon#fd8e6205-4eee-45dc-bf28-8e90babc7c4b::" providerId="AD" clId="Web-{8DC905E5-8838-E3A8-9B61-B577D94FC806}" dt="2025-09-24T11:04:02.718" v="200" actId="14100"/>
        <pc:sldMkLst>
          <pc:docMk/>
          <pc:sldMk cId="3507268409" sldId="2147481624"/>
        </pc:sldMkLst>
        <pc:spChg chg="mod">
          <ac:chgData name="Guest User" userId="S::urn:spo:tenantanon#fd8e6205-4eee-45dc-bf28-8e90babc7c4b::" providerId="AD" clId="Web-{8DC905E5-8838-E3A8-9B61-B577D94FC806}" dt="2025-09-24T11:04:02.718" v="200" actId="14100"/>
          <ac:spMkLst>
            <pc:docMk/>
            <pc:sldMk cId="3507268409" sldId="2147481624"/>
            <ac:spMk id="9" creationId="{8C32F3FD-D0BF-E69F-9B15-94BFBECC7039}"/>
          </ac:spMkLst>
        </pc:spChg>
        <pc:graphicFrameChg chg="mod modGraphic">
          <ac:chgData name="Guest User" userId="S::urn:spo:tenantanon#fd8e6205-4eee-45dc-bf28-8e90babc7c4b::" providerId="AD" clId="Web-{8DC905E5-8838-E3A8-9B61-B577D94FC806}" dt="2025-09-24T11:04:00.405" v="199"/>
          <ac:graphicFrameMkLst>
            <pc:docMk/>
            <pc:sldMk cId="3507268409" sldId="2147481624"/>
            <ac:graphicFrameMk id="8" creationId="{00000000-0000-0000-0000-000000000000}"/>
          </ac:graphicFrameMkLst>
        </pc:graphicFrameChg>
      </pc:sldChg>
      <pc:sldChg chg="modSp">
        <pc:chgData name="Guest User" userId="S::urn:spo:tenantanon#fd8e6205-4eee-45dc-bf28-8e90babc7c4b::" providerId="AD" clId="Web-{8DC905E5-8838-E3A8-9B61-B577D94FC806}" dt="2025-09-24T11:10:17.033" v="255" actId="20577"/>
        <pc:sldMkLst>
          <pc:docMk/>
          <pc:sldMk cId="3583885557" sldId="2147481629"/>
        </pc:sldMkLst>
        <pc:spChg chg="mod">
          <ac:chgData name="Guest User" userId="S::urn:spo:tenantanon#fd8e6205-4eee-45dc-bf28-8e90babc7c4b::" providerId="AD" clId="Web-{8DC905E5-8838-E3A8-9B61-B577D94FC806}" dt="2025-09-24T11:10:17.033" v="255" actId="20577"/>
          <ac:spMkLst>
            <pc:docMk/>
            <pc:sldMk cId="3583885557" sldId="2147481629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09:58.518" v="251" actId="1076"/>
          <ac:spMkLst>
            <pc:docMk/>
            <pc:sldMk cId="3583885557" sldId="2147481629"/>
            <ac:spMk id="5" creationId="{00000000-0000-0000-0000-000000000000}"/>
          </ac:spMkLst>
        </pc:spChg>
        <pc:picChg chg="mod">
          <ac:chgData name="Guest User" userId="S::urn:spo:tenantanon#fd8e6205-4eee-45dc-bf28-8e90babc7c4b::" providerId="AD" clId="Web-{8DC905E5-8838-E3A8-9B61-B577D94FC806}" dt="2025-09-24T11:09:49.221" v="249" actId="14100"/>
          <ac:picMkLst>
            <pc:docMk/>
            <pc:sldMk cId="3583885557" sldId="2147481629"/>
            <ac:picMk id="4" creationId="{00000000-0000-0000-0000-000000000000}"/>
          </ac:picMkLst>
        </pc:picChg>
      </pc:sldChg>
      <pc:sldChg chg="modSp">
        <pc:chgData name="Guest User" userId="S::urn:spo:tenantanon#fd8e6205-4eee-45dc-bf28-8e90babc7c4b::" providerId="AD" clId="Web-{8DC905E5-8838-E3A8-9B61-B577D94FC806}" dt="2025-09-24T11:10:27.346" v="258" actId="20577"/>
        <pc:sldMkLst>
          <pc:docMk/>
          <pc:sldMk cId="1435337810" sldId="2147481630"/>
        </pc:sldMkLst>
        <pc:spChg chg="mod">
          <ac:chgData name="Guest User" userId="S::urn:spo:tenantanon#fd8e6205-4eee-45dc-bf28-8e90babc7c4b::" providerId="AD" clId="Web-{8DC905E5-8838-E3A8-9B61-B577D94FC806}" dt="2025-09-24T11:10:27.346" v="258" actId="20577"/>
          <ac:spMkLst>
            <pc:docMk/>
            <pc:sldMk cId="1435337810" sldId="2147481630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0:40.627" v="261" actId="20577"/>
        <pc:sldMkLst>
          <pc:docMk/>
          <pc:sldMk cId="2153083397" sldId="2147481631"/>
        </pc:sldMkLst>
        <pc:spChg chg="mod">
          <ac:chgData name="Guest User" userId="S::urn:spo:tenantanon#fd8e6205-4eee-45dc-bf28-8e90babc7c4b::" providerId="AD" clId="Web-{8DC905E5-8838-E3A8-9B61-B577D94FC806}" dt="2025-09-24T11:10:40.627" v="261" actId="20577"/>
          <ac:spMkLst>
            <pc:docMk/>
            <pc:sldMk cId="2153083397" sldId="2147481631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0:57.846" v="263" actId="20577"/>
        <pc:sldMkLst>
          <pc:docMk/>
          <pc:sldMk cId="179226556" sldId="2147481632"/>
        </pc:sldMkLst>
        <pc:spChg chg="mod">
          <ac:chgData name="Guest User" userId="S::urn:spo:tenantanon#fd8e6205-4eee-45dc-bf28-8e90babc7c4b::" providerId="AD" clId="Web-{8DC905E5-8838-E3A8-9B61-B577D94FC806}" dt="2025-09-24T11:10:57.846" v="263" actId="20577"/>
          <ac:spMkLst>
            <pc:docMk/>
            <pc:sldMk cId="179226556" sldId="2147481632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3:02.976" v="301" actId="20577"/>
        <pc:sldMkLst>
          <pc:docMk/>
          <pc:sldMk cId="2290920834" sldId="2147481633"/>
        </pc:sldMkLst>
        <pc:spChg chg="mod">
          <ac:chgData name="Guest User" userId="S::urn:spo:tenantanon#fd8e6205-4eee-45dc-bf28-8e90babc7c4b::" providerId="AD" clId="Web-{8DC905E5-8838-E3A8-9B61-B577D94FC806}" dt="2025-09-24T11:13:02.976" v="301" actId="20577"/>
          <ac:spMkLst>
            <pc:docMk/>
            <pc:sldMk cId="2290920834" sldId="2147481633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06:03.235" v="214" actId="14100"/>
        <pc:sldMkLst>
          <pc:docMk/>
          <pc:sldMk cId="2217484243" sldId="2147481638"/>
        </pc:sldMkLst>
        <pc:spChg chg="mod">
          <ac:chgData name="Guest User" userId="S::urn:spo:tenantanon#fd8e6205-4eee-45dc-bf28-8e90babc7c4b::" providerId="AD" clId="Web-{8DC905E5-8838-E3A8-9B61-B577D94FC806}" dt="2025-09-24T11:06:03.235" v="214" actId="14100"/>
          <ac:spMkLst>
            <pc:docMk/>
            <pc:sldMk cId="2217484243" sldId="2147481638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05:51.453" v="211" actId="20577"/>
          <ac:spMkLst>
            <pc:docMk/>
            <pc:sldMk cId="2217484243" sldId="2147481638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06:54.548" v="227" actId="20577"/>
        <pc:sldMkLst>
          <pc:docMk/>
          <pc:sldMk cId="553150853" sldId="2147481639"/>
        </pc:sldMkLst>
        <pc:spChg chg="mod">
          <ac:chgData name="Guest User" userId="S::urn:spo:tenantanon#fd8e6205-4eee-45dc-bf28-8e90babc7c4b::" providerId="AD" clId="Web-{8DC905E5-8838-E3A8-9B61-B577D94FC806}" dt="2025-09-24T11:06:16.375" v="216" actId="20577"/>
          <ac:spMkLst>
            <pc:docMk/>
            <pc:sldMk cId="553150853" sldId="2147481639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06:54.548" v="227" actId="20577"/>
          <ac:spMkLst>
            <pc:docMk/>
            <pc:sldMk cId="553150853" sldId="2147481639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07:04.266" v="229" actId="20577"/>
        <pc:sldMkLst>
          <pc:docMk/>
          <pc:sldMk cId="3061334303" sldId="2147481640"/>
        </pc:sldMkLst>
        <pc:spChg chg="mod">
          <ac:chgData name="Guest User" userId="S::urn:spo:tenantanon#fd8e6205-4eee-45dc-bf28-8e90babc7c4b::" providerId="AD" clId="Web-{8DC905E5-8838-E3A8-9B61-B577D94FC806}" dt="2025-09-24T11:07:04.266" v="229" actId="20577"/>
          <ac:spMkLst>
            <pc:docMk/>
            <pc:sldMk cId="3061334303" sldId="2147481640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07:23.626" v="243" actId="20577"/>
        <pc:sldMkLst>
          <pc:docMk/>
          <pc:sldMk cId="2972378974" sldId="2147481641"/>
        </pc:sldMkLst>
        <pc:spChg chg="mod">
          <ac:chgData name="Guest User" userId="S::urn:spo:tenantanon#fd8e6205-4eee-45dc-bf28-8e90babc7c4b::" providerId="AD" clId="Web-{8DC905E5-8838-E3A8-9B61-B577D94FC806}" dt="2025-09-24T11:07:23.626" v="243" actId="20577"/>
          <ac:spMkLst>
            <pc:docMk/>
            <pc:sldMk cId="2972378974" sldId="2147481641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2:56.257" v="299" actId="20577"/>
        <pc:sldMkLst>
          <pc:docMk/>
          <pc:sldMk cId="3721615268" sldId="2147481646"/>
        </pc:sldMkLst>
        <pc:spChg chg="mod">
          <ac:chgData name="Guest User" userId="S::urn:spo:tenantanon#fd8e6205-4eee-45dc-bf28-8e90babc7c4b::" providerId="AD" clId="Web-{8DC905E5-8838-E3A8-9B61-B577D94FC806}" dt="2025-09-24T11:12:56.257" v="299" actId="20577"/>
          <ac:spMkLst>
            <pc:docMk/>
            <pc:sldMk cId="3721615268" sldId="2147481646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3:29.539" v="309" actId="20577"/>
        <pc:sldMkLst>
          <pc:docMk/>
          <pc:sldMk cId="3293509837" sldId="2147481648"/>
        </pc:sldMkLst>
        <pc:spChg chg="mod">
          <ac:chgData name="Guest User" userId="S::urn:spo:tenantanon#fd8e6205-4eee-45dc-bf28-8e90babc7c4b::" providerId="AD" clId="Web-{8DC905E5-8838-E3A8-9B61-B577D94FC806}" dt="2025-09-24T11:13:29.539" v="309" actId="20577"/>
          <ac:spMkLst>
            <pc:docMk/>
            <pc:sldMk cId="3293509837" sldId="2147481648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3:53.977" v="315" actId="20577"/>
        <pc:sldMkLst>
          <pc:docMk/>
          <pc:sldMk cId="1201323379" sldId="2147481649"/>
        </pc:sldMkLst>
        <pc:spChg chg="mod">
          <ac:chgData name="Guest User" userId="S::urn:spo:tenantanon#fd8e6205-4eee-45dc-bf28-8e90babc7c4b::" providerId="AD" clId="Web-{8DC905E5-8838-E3A8-9B61-B577D94FC806}" dt="2025-09-24T11:13:44.446" v="314" actId="20577"/>
          <ac:spMkLst>
            <pc:docMk/>
            <pc:sldMk cId="1201323379" sldId="2147481649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13:53.977" v="315" actId="20577"/>
          <ac:spMkLst>
            <pc:docMk/>
            <pc:sldMk cId="1201323379" sldId="2147481649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4:43.823" v="329" actId="14100"/>
        <pc:sldMkLst>
          <pc:docMk/>
          <pc:sldMk cId="535670220" sldId="2147481650"/>
        </pc:sldMkLst>
        <pc:spChg chg="mod">
          <ac:chgData name="Guest User" userId="S::urn:spo:tenantanon#fd8e6205-4eee-45dc-bf28-8e90babc7c4b::" providerId="AD" clId="Web-{8DC905E5-8838-E3A8-9B61-B577D94FC806}" dt="2025-09-24T11:14:07.618" v="319" actId="20577"/>
          <ac:spMkLst>
            <pc:docMk/>
            <pc:sldMk cId="535670220" sldId="2147481650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14:43.823" v="329" actId="14100"/>
          <ac:spMkLst>
            <pc:docMk/>
            <pc:sldMk cId="535670220" sldId="2147481650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5:50.949" v="339" actId="20577"/>
        <pc:sldMkLst>
          <pc:docMk/>
          <pc:sldMk cId="2252049875" sldId="2147481651"/>
        </pc:sldMkLst>
        <pc:spChg chg="mod">
          <ac:chgData name="Guest User" userId="S::urn:spo:tenantanon#fd8e6205-4eee-45dc-bf28-8e90babc7c4b::" providerId="AD" clId="Web-{8DC905E5-8838-E3A8-9B61-B577D94FC806}" dt="2025-09-24T11:15:47.934" v="338" actId="20577"/>
          <ac:spMkLst>
            <pc:docMk/>
            <pc:sldMk cId="2252049875" sldId="2147481651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15:50.949" v="339" actId="20577"/>
          <ac:spMkLst>
            <pc:docMk/>
            <pc:sldMk cId="2252049875" sldId="2147481651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6:16.294" v="343" actId="20577"/>
        <pc:sldMkLst>
          <pc:docMk/>
          <pc:sldMk cId="2616680529" sldId="2147481652"/>
        </pc:sldMkLst>
        <pc:spChg chg="mod">
          <ac:chgData name="Guest User" userId="S::urn:spo:tenantanon#fd8e6205-4eee-45dc-bf28-8e90babc7c4b::" providerId="AD" clId="Web-{8DC905E5-8838-E3A8-9B61-B577D94FC806}" dt="2025-09-24T11:15:56.215" v="340" actId="14100"/>
          <ac:spMkLst>
            <pc:docMk/>
            <pc:sldMk cId="2616680529" sldId="2147481652"/>
            <ac:spMk id="2" creationId="{B124DC2E-A7CA-640A-F4D2-0A38CBF06D07}"/>
          </ac:spMkLst>
        </pc:spChg>
        <pc:spChg chg="mod">
          <ac:chgData name="Guest User" userId="S::urn:spo:tenantanon#fd8e6205-4eee-45dc-bf28-8e90babc7c4b::" providerId="AD" clId="Web-{8DC905E5-8838-E3A8-9B61-B577D94FC806}" dt="2025-09-24T11:16:16.294" v="343" actId="20577"/>
          <ac:spMkLst>
            <pc:docMk/>
            <pc:sldMk cId="2616680529" sldId="2147481652"/>
            <ac:spMk id="3" creationId="{8C32F3FD-D0BF-E69F-9B15-94BFBECC7039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6:26.919" v="345" actId="14100"/>
        <pc:sldMkLst>
          <pc:docMk/>
          <pc:sldMk cId="1104397027" sldId="2147481653"/>
        </pc:sldMkLst>
        <pc:spChg chg="mod">
          <ac:chgData name="Guest User" userId="S::urn:spo:tenantanon#fd8e6205-4eee-45dc-bf28-8e90babc7c4b::" providerId="AD" clId="Web-{8DC905E5-8838-E3A8-9B61-B577D94FC806}" dt="2025-09-24T11:16:26.919" v="345" actId="14100"/>
          <ac:spMkLst>
            <pc:docMk/>
            <pc:sldMk cId="1104397027" sldId="2147481653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1:07.940" v="265" actId="20577"/>
        <pc:sldMkLst>
          <pc:docMk/>
          <pc:sldMk cId="3458977442" sldId="2147481655"/>
        </pc:sldMkLst>
        <pc:spChg chg="mod">
          <ac:chgData name="Guest User" userId="S::urn:spo:tenantanon#fd8e6205-4eee-45dc-bf28-8e90babc7c4b::" providerId="AD" clId="Web-{8DC905E5-8838-E3A8-9B61-B577D94FC806}" dt="2025-09-24T11:11:07.940" v="265" actId="20577"/>
          <ac:spMkLst>
            <pc:docMk/>
            <pc:sldMk cId="3458977442" sldId="2147481655"/>
            <ac:spMk id="2" creationId="{B124DC2E-A7CA-640A-F4D2-0A38CBF06D07}"/>
          </ac:spMkLst>
        </pc:spChg>
      </pc:sldChg>
      <pc:sldChg chg="modSp">
        <pc:chgData name="Guest User" userId="S::urn:spo:tenantanon#fd8e6205-4eee-45dc-bf28-8e90babc7c4b::" providerId="AD" clId="Web-{8DC905E5-8838-E3A8-9B61-B577D94FC806}" dt="2025-09-24T11:11:18.924" v="268" actId="20577"/>
        <pc:sldMkLst>
          <pc:docMk/>
          <pc:sldMk cId="3595399495" sldId="2147481656"/>
        </pc:sldMkLst>
        <pc:spChg chg="mod">
          <ac:chgData name="Guest User" userId="S::urn:spo:tenantanon#fd8e6205-4eee-45dc-bf28-8e90babc7c4b::" providerId="AD" clId="Web-{8DC905E5-8838-E3A8-9B61-B577D94FC806}" dt="2025-09-24T11:11:18.924" v="268" actId="20577"/>
          <ac:spMkLst>
            <pc:docMk/>
            <pc:sldMk cId="3595399495" sldId="2147481656"/>
            <ac:spMk id="2" creationId="{B124DC2E-A7CA-640A-F4D2-0A38CBF06D07}"/>
          </ac:spMkLst>
        </pc:spChg>
        <pc:picChg chg="mod">
          <ac:chgData name="Guest User" userId="S::urn:spo:tenantanon#fd8e6205-4eee-45dc-bf28-8e90babc7c4b::" providerId="AD" clId="Web-{8DC905E5-8838-E3A8-9B61-B577D94FC806}" dt="2025-09-24T11:11:15.705" v="267" actId="14100"/>
          <ac:picMkLst>
            <pc:docMk/>
            <pc:sldMk cId="3595399495" sldId="2147481656"/>
            <ac:picMk id="4" creationId="{00000000-0000-0000-0000-000000000000}"/>
          </ac:picMkLst>
        </pc:picChg>
      </pc:sldChg>
      <pc:sldChg chg="modSp">
        <pc:chgData name="Guest User" userId="S::urn:spo:tenantanon#fd8e6205-4eee-45dc-bf28-8e90babc7c4b::" providerId="AD" clId="Web-{8DC905E5-8838-E3A8-9B61-B577D94FC806}" dt="2025-09-24T11:11:27.690" v="271" actId="20577"/>
        <pc:sldMkLst>
          <pc:docMk/>
          <pc:sldMk cId="125386235" sldId="2147481657"/>
        </pc:sldMkLst>
        <pc:spChg chg="mod">
          <ac:chgData name="Guest User" userId="S::urn:spo:tenantanon#fd8e6205-4eee-45dc-bf28-8e90babc7c4b::" providerId="AD" clId="Web-{8DC905E5-8838-E3A8-9B61-B577D94FC806}" dt="2025-09-24T11:11:27.690" v="271" actId="20577"/>
          <ac:spMkLst>
            <pc:docMk/>
            <pc:sldMk cId="125386235" sldId="2147481657"/>
            <ac:spMk id="2" creationId="{B124DC2E-A7CA-640A-F4D2-0A38CBF06D07}"/>
          </ac:spMkLst>
        </pc:spChg>
      </pc:sldChg>
      <pc:sldChg chg="addSp modSp delAnim">
        <pc:chgData name="Guest User" userId="S::urn:spo:tenantanon#fd8e6205-4eee-45dc-bf28-8e90babc7c4b::" providerId="AD" clId="Web-{8DC905E5-8838-E3A8-9B61-B577D94FC806}" dt="2025-09-24T11:12:25.177" v="292" actId="14100"/>
        <pc:sldMkLst>
          <pc:docMk/>
          <pc:sldMk cId="2712527282" sldId="2147481658"/>
        </pc:sldMkLst>
        <pc:spChg chg="mod">
          <ac:chgData name="Guest User" userId="S::urn:spo:tenantanon#fd8e6205-4eee-45dc-bf28-8e90babc7c4b::" providerId="AD" clId="Web-{8DC905E5-8838-E3A8-9B61-B577D94FC806}" dt="2025-09-24T11:11:54.754" v="277" actId="14100"/>
          <ac:spMkLst>
            <pc:docMk/>
            <pc:sldMk cId="2712527282" sldId="2147481658"/>
            <ac:spMk id="3" creationId="{8C32F3FD-D0BF-E69F-9B15-94BFBECC7039}"/>
          </ac:spMkLst>
        </pc:spChg>
        <pc:spChg chg="mod">
          <ac:chgData name="Guest User" userId="S::urn:spo:tenantanon#fd8e6205-4eee-45dc-bf28-8e90babc7c4b::" providerId="AD" clId="Web-{8DC905E5-8838-E3A8-9B61-B577D94FC806}" dt="2025-09-24T11:11:49.676" v="273" actId="1076"/>
          <ac:spMkLst>
            <pc:docMk/>
            <pc:sldMk cId="2712527282" sldId="2147481658"/>
            <ac:spMk id="5" creationId="{00000000-0000-0000-0000-000000000000}"/>
          </ac:spMkLst>
        </pc:spChg>
        <pc:spChg chg="mod">
          <ac:chgData name="Guest User" userId="S::urn:spo:tenantanon#fd8e6205-4eee-45dc-bf28-8e90babc7c4b::" providerId="AD" clId="Web-{8DC905E5-8838-E3A8-9B61-B577D94FC806}" dt="2025-09-24T11:11:49.676" v="274" actId="1076"/>
          <ac:spMkLst>
            <pc:docMk/>
            <pc:sldMk cId="2712527282" sldId="2147481658"/>
            <ac:spMk id="6" creationId="{00000000-0000-0000-0000-000000000000}"/>
          </ac:spMkLst>
        </pc:spChg>
        <pc:spChg chg="mod">
          <ac:chgData name="Guest User" userId="S::urn:spo:tenantanon#fd8e6205-4eee-45dc-bf28-8e90babc7c4b::" providerId="AD" clId="Web-{8DC905E5-8838-E3A8-9B61-B577D94FC806}" dt="2025-09-24T11:11:49.676" v="275" actId="1076"/>
          <ac:spMkLst>
            <pc:docMk/>
            <pc:sldMk cId="2712527282" sldId="2147481658"/>
            <ac:spMk id="7" creationId="{00000000-0000-0000-0000-000000000000}"/>
          </ac:spMkLst>
        </pc:spChg>
        <pc:grpChg chg="add mod">
          <ac:chgData name="Guest User" userId="S::urn:spo:tenantanon#fd8e6205-4eee-45dc-bf28-8e90babc7c4b::" providerId="AD" clId="Web-{8DC905E5-8838-E3A8-9B61-B577D94FC806}" dt="2025-09-24T11:12:25.177" v="292" actId="14100"/>
          <ac:grpSpMkLst>
            <pc:docMk/>
            <pc:sldMk cId="2712527282" sldId="2147481658"/>
            <ac:grpSpMk id="8" creationId="{F6EAF3C1-876E-6890-452F-C47D893CECEE}"/>
          </ac:grpSpMkLst>
        </pc:grpChg>
        <pc:picChg chg="mod">
          <ac:chgData name="Guest User" userId="S::urn:spo:tenantanon#fd8e6205-4eee-45dc-bf28-8e90babc7c4b::" providerId="AD" clId="Web-{8DC905E5-8838-E3A8-9B61-B577D94FC806}" dt="2025-09-24T11:12:25.177" v="291" actId="14100"/>
          <ac:picMkLst>
            <pc:docMk/>
            <pc:sldMk cId="2712527282" sldId="2147481658"/>
            <ac:picMk id="4" creationId="{00000000-0000-0000-0000-000000000000}"/>
          </ac:picMkLst>
        </pc:picChg>
      </pc:sldChg>
      <pc:sldChg chg="modSp">
        <pc:chgData name="Guest User" userId="S::urn:spo:tenantanon#fd8e6205-4eee-45dc-bf28-8e90babc7c4b::" providerId="AD" clId="Web-{8DC905E5-8838-E3A8-9B61-B577D94FC806}" dt="2025-09-24T11:13:12.976" v="304" actId="20577"/>
        <pc:sldMkLst>
          <pc:docMk/>
          <pc:sldMk cId="2488946843" sldId="2147481660"/>
        </pc:sldMkLst>
        <pc:spChg chg="mod">
          <ac:chgData name="Guest User" userId="S::urn:spo:tenantanon#fd8e6205-4eee-45dc-bf28-8e90babc7c4b::" providerId="AD" clId="Web-{8DC905E5-8838-E3A8-9B61-B577D94FC806}" dt="2025-09-24T11:13:12.976" v="304" actId="20577"/>
          <ac:spMkLst>
            <pc:docMk/>
            <pc:sldMk cId="2488946843" sldId="2147481660"/>
            <ac:spMk id="2" creationId="{B124DC2E-A7CA-640A-F4D2-0A38CBF06D07}"/>
          </ac:spMkLst>
        </pc:spChg>
      </pc:sldChg>
    </pc:docChg>
  </pc:docChgLst>
  <pc:docChgLst>
    <pc:chgData name="Rosita Wigand" userId="S::rosita.wigand@ianphi.org::b17b97bc-ecdb-401f-8c29-34d218ced606" providerId="AD" clId="Web-{97C3897D-3134-FEBA-8BFF-77EF7C30BDAA}"/>
    <pc:docChg chg="modSld">
      <pc:chgData name="Rosita Wigand" userId="S::rosita.wigand@ianphi.org::b17b97bc-ecdb-401f-8c29-34d218ced606" providerId="AD" clId="Web-{97C3897D-3134-FEBA-8BFF-77EF7C30BDAA}" dt="2025-09-24T09:32:00.143" v="0" actId="20577"/>
      <pc:docMkLst>
        <pc:docMk/>
      </pc:docMkLst>
      <pc:sldChg chg="modSp">
        <pc:chgData name="Rosita Wigand" userId="S::rosita.wigand@ianphi.org::b17b97bc-ecdb-401f-8c29-34d218ced606" providerId="AD" clId="Web-{97C3897D-3134-FEBA-8BFF-77EF7C30BDAA}" dt="2025-09-24T09:32:00.143" v="0" actId="20577"/>
        <pc:sldMkLst>
          <pc:docMk/>
          <pc:sldMk cId="3477029620" sldId="2147481621"/>
        </pc:sldMkLst>
        <pc:spChg chg="mod">
          <ac:chgData name="Rosita Wigand" userId="S::rosita.wigand@ianphi.org::b17b97bc-ecdb-401f-8c29-34d218ced606" providerId="AD" clId="Web-{97C3897D-3134-FEBA-8BFF-77EF7C30BDAA}" dt="2025-09-24T09:32:00.143" v="0" actId="20577"/>
          <ac:spMkLst>
            <pc:docMk/>
            <pc:sldMk cId="3477029620" sldId="2147481621"/>
            <ac:spMk id="7" creationId="{BD04758D-A026-9E45-97E3-B5BBF7FE1C1F}"/>
          </ac:spMkLst>
        </pc:spChg>
      </pc:sldChg>
    </pc:docChg>
  </pc:docChgLst>
  <pc:docChgLst>
    <pc:chgData name="Raphaële Ismaïli" userId="S::raphaele.ismaili@ianphi.org::22e4389f-b5be-4379-98af-0b2fad5d35e7" providerId="AD" clId="Web-{42217A3A-2650-E925-C76A-AAF3EB5E56C1}"/>
    <pc:docChg chg="addSld delSld modSld">
      <pc:chgData name="Raphaële Ismaïli" userId="S::raphaele.ismaili@ianphi.org::22e4389f-b5be-4379-98af-0b2fad5d35e7" providerId="AD" clId="Web-{42217A3A-2650-E925-C76A-AAF3EB5E56C1}" dt="2025-09-24T10:27:25.383" v="14"/>
      <pc:docMkLst>
        <pc:docMk/>
      </pc:docMkLst>
      <pc:sldChg chg="addSp delSp modSp">
        <pc:chgData name="Raphaële Ismaïli" userId="S::raphaele.ismaili@ianphi.org::22e4389f-b5be-4379-98af-0b2fad5d35e7" providerId="AD" clId="Web-{42217A3A-2650-E925-C76A-AAF3EB5E56C1}" dt="2025-09-24T10:26:09.428" v="8"/>
        <pc:sldMkLst>
          <pc:docMk/>
          <pc:sldMk cId="1369377434" sldId="2147471546"/>
        </pc:sldMkLst>
        <pc:spChg chg="add del mod">
          <ac:chgData name="Raphaële Ismaïli" userId="S::raphaele.ismaili@ianphi.org::22e4389f-b5be-4379-98af-0b2fad5d35e7" providerId="AD" clId="Web-{42217A3A-2650-E925-C76A-AAF3EB5E56C1}" dt="2025-09-24T10:26:03.084" v="4"/>
          <ac:spMkLst>
            <pc:docMk/>
            <pc:sldMk cId="1369377434" sldId="2147471546"/>
            <ac:spMk id="2" creationId="{0FE53139-7AF4-80FE-E10C-F1B3C0BF42DF}"/>
          </ac:spMkLst>
        </pc:spChg>
        <pc:spChg chg="add del mod">
          <ac:chgData name="Raphaële Ismaïli" userId="S::raphaele.ismaili@ianphi.org::22e4389f-b5be-4379-98af-0b2fad5d35e7" providerId="AD" clId="Web-{42217A3A-2650-E925-C76A-AAF3EB5E56C1}" dt="2025-09-24T10:26:09.428" v="8"/>
          <ac:spMkLst>
            <pc:docMk/>
            <pc:sldMk cId="1369377434" sldId="2147471546"/>
            <ac:spMk id="3" creationId="{4CCCAF13-5905-C98C-32A6-B5B6373A4AAA}"/>
          </ac:spMkLst>
        </pc:spChg>
      </pc:sldChg>
      <pc:sldChg chg="addSp delSp modSp new">
        <pc:chgData name="Raphaële Ismaïli" userId="S::raphaele.ismaili@ianphi.org::22e4389f-b5be-4379-98af-0b2fad5d35e7" providerId="AD" clId="Web-{42217A3A-2650-E925-C76A-AAF3EB5E56C1}" dt="2025-09-24T10:27:25.383" v="14"/>
        <pc:sldMkLst>
          <pc:docMk/>
          <pc:sldMk cId="291099737" sldId="2147481622"/>
        </pc:sldMkLst>
        <pc:picChg chg="add del mod">
          <ac:chgData name="Raphaële Ismaïli" userId="S::raphaele.ismaili@ianphi.org::22e4389f-b5be-4379-98af-0b2fad5d35e7" providerId="AD" clId="Web-{42217A3A-2650-E925-C76A-AAF3EB5E56C1}" dt="2025-09-24T10:27:25.383" v="14"/>
          <ac:picMkLst>
            <pc:docMk/>
            <pc:sldMk cId="291099737" sldId="2147481622"/>
            <ac:picMk id="3" creationId="{874C9D8E-3346-CC95-9035-EB4EE8110429}"/>
          </ac:picMkLst>
        </pc:picChg>
      </pc:sldChg>
      <pc:sldChg chg="new del">
        <pc:chgData name="Raphaële Ismaïli" userId="S::raphaele.ismaili@ianphi.org::22e4389f-b5be-4379-98af-0b2fad5d35e7" providerId="AD" clId="Web-{42217A3A-2650-E925-C76A-AAF3EB5E56C1}" dt="2025-09-24T10:26:11.397" v="9"/>
        <pc:sldMkLst>
          <pc:docMk/>
          <pc:sldMk cId="1264439209" sldId="2147481622"/>
        </pc:sldMkLst>
      </pc:sldChg>
    </pc:docChg>
  </pc:docChgLst>
  <pc:docChgLst>
    <pc:chgData name="Guest User" userId="S::urn:spo:tenantanon#fd8e6205-4eee-45dc-bf28-8e90babc7c4b::" providerId="AD" clId="Web-{26CB3272-B5E0-B083-A241-41D194D60372}"/>
    <pc:docChg chg="modSld">
      <pc:chgData name="Guest User" userId="S::urn:spo:tenantanon#fd8e6205-4eee-45dc-bf28-8e90babc7c4b::" providerId="AD" clId="Web-{26CB3272-B5E0-B083-A241-41D194D60372}" dt="2025-09-24T09:59:45.100" v="1"/>
      <pc:docMkLst>
        <pc:docMk/>
      </pc:docMkLst>
      <pc:sldChg chg="addSp delSp modSp">
        <pc:chgData name="Guest User" userId="S::urn:spo:tenantanon#fd8e6205-4eee-45dc-bf28-8e90babc7c4b::" providerId="AD" clId="Web-{26CB3272-B5E0-B083-A241-41D194D60372}" dt="2025-09-24T09:59:45.100" v="1"/>
        <pc:sldMkLst>
          <pc:docMk/>
          <pc:sldMk cId="1369377434" sldId="2147471546"/>
        </pc:sldMkLst>
        <pc:picChg chg="add del mod">
          <ac:chgData name="Guest User" userId="S::urn:spo:tenantanon#fd8e6205-4eee-45dc-bf28-8e90babc7c4b::" providerId="AD" clId="Web-{26CB3272-B5E0-B083-A241-41D194D60372}" dt="2025-09-24T09:59:45.100" v="1"/>
          <ac:picMkLst>
            <pc:docMk/>
            <pc:sldMk cId="1369377434" sldId="2147471546"/>
            <ac:picMk id="2" creationId="{7EFC3C07-0BD7-3B6A-AEAD-9A50CCC55C1C}"/>
          </ac:picMkLst>
        </pc:picChg>
      </pc:sldChg>
    </pc:docChg>
  </pc:docChgLst>
  <pc:docChgLst>
    <pc:chgData name="Rosita Wigand" userId="S::rosita.wigand@ianphi.org::b17b97bc-ecdb-401f-8c29-34d218ced606" providerId="AD" clId="Web-{699DD352-BF4D-720B-83BE-9393FEAA821A}"/>
    <pc:docChg chg="modSld">
      <pc:chgData name="Rosita Wigand" userId="S::rosita.wigand@ianphi.org::b17b97bc-ecdb-401f-8c29-34d218ced606" providerId="AD" clId="Web-{699DD352-BF4D-720B-83BE-9393FEAA821A}" dt="2025-09-23T09:22:59.507" v="142" actId="20577"/>
      <pc:docMkLst>
        <pc:docMk/>
      </pc:docMkLst>
      <pc:sldChg chg="modSp">
        <pc:chgData name="Rosita Wigand" userId="S::rosita.wigand@ianphi.org::b17b97bc-ecdb-401f-8c29-34d218ced606" providerId="AD" clId="Web-{699DD352-BF4D-720B-83BE-9393FEAA821A}" dt="2025-09-23T08:26:04.863" v="39" actId="20577"/>
        <pc:sldMkLst>
          <pc:docMk/>
          <pc:sldMk cId="3020136772" sldId="258"/>
        </pc:sldMkLst>
        <pc:spChg chg="mod">
          <ac:chgData name="Rosita Wigand" userId="S::rosita.wigand@ianphi.org::b17b97bc-ecdb-401f-8c29-34d218ced606" providerId="AD" clId="Web-{699DD352-BF4D-720B-83BE-9393FEAA821A}" dt="2025-09-23T08:26:04.863" v="39" actId="20577"/>
          <ac:spMkLst>
            <pc:docMk/>
            <pc:sldMk cId="3020136772" sldId="258"/>
            <ac:spMk id="3" creationId="{00000000-0000-0000-0000-000000000000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4:33.456" v="0" actId="20577"/>
        <pc:sldMkLst>
          <pc:docMk/>
          <pc:sldMk cId="3351811982" sldId="2147471545"/>
        </pc:sldMkLst>
        <pc:spChg chg="mod">
          <ac:chgData name="Rosita Wigand" userId="S::rosita.wigand@ianphi.org::b17b97bc-ecdb-401f-8c29-34d218ced606" providerId="AD" clId="Web-{699DD352-BF4D-720B-83BE-9393FEAA821A}" dt="2025-09-23T08:24:33.456" v="0" actId="20577"/>
          <ac:spMkLst>
            <pc:docMk/>
            <pc:sldMk cId="3351811982" sldId="2147471545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6:44.520" v="47" actId="20577"/>
        <pc:sldMkLst>
          <pc:docMk/>
          <pc:sldMk cId="1369377434" sldId="2147471546"/>
        </pc:sldMkLst>
        <pc:spChg chg="mod">
          <ac:chgData name="Rosita Wigand" userId="S::rosita.wigand@ianphi.org::b17b97bc-ecdb-401f-8c29-34d218ced606" providerId="AD" clId="Web-{699DD352-BF4D-720B-83BE-9393FEAA821A}" dt="2025-09-23T08:26:44.520" v="47" actId="20577"/>
          <ac:spMkLst>
            <pc:docMk/>
            <pc:sldMk cId="1369377434" sldId="2147471546"/>
            <ac:spMk id="6" creationId="{E18BA663-0F9B-C143-A27D-EBBB28C31417}"/>
          </ac:spMkLst>
        </pc:spChg>
        <pc:spChg chg="mod">
          <ac:chgData name="Rosita Wigand" userId="S::rosita.wigand@ianphi.org::b17b97bc-ecdb-401f-8c29-34d218ced606" providerId="AD" clId="Web-{699DD352-BF4D-720B-83BE-9393FEAA821A}" dt="2025-09-23T08:26:34.364" v="40" actId="20577"/>
          <ac:spMkLst>
            <pc:docMk/>
            <pc:sldMk cId="1369377434" sldId="2147471546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6:58.974" v="51" actId="20577"/>
        <pc:sldMkLst>
          <pc:docMk/>
          <pc:sldMk cId="3332454073" sldId="2147471547"/>
        </pc:sldMkLst>
        <pc:spChg chg="mod">
          <ac:chgData name="Rosita Wigand" userId="S::rosita.wigand@ianphi.org::b17b97bc-ecdb-401f-8c29-34d218ced606" providerId="AD" clId="Web-{699DD352-BF4D-720B-83BE-9393FEAA821A}" dt="2025-09-23T08:26:58.974" v="51" actId="20577"/>
          <ac:spMkLst>
            <pc:docMk/>
            <pc:sldMk cId="3332454073" sldId="2147471547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9:51.978" v="112" actId="20577"/>
        <pc:sldMkLst>
          <pc:docMk/>
          <pc:sldMk cId="4264711837" sldId="2147471548"/>
        </pc:sldMkLst>
        <pc:spChg chg="mod">
          <ac:chgData name="Rosita Wigand" userId="S::rosita.wigand@ianphi.org::b17b97bc-ecdb-401f-8c29-34d218ced606" providerId="AD" clId="Web-{699DD352-BF4D-720B-83BE-9393FEAA821A}" dt="2025-09-23T08:29:51.978" v="112" actId="20577"/>
          <ac:spMkLst>
            <pc:docMk/>
            <pc:sldMk cId="4264711837" sldId="2147471548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9:02.694" v="91" actId="20577"/>
        <pc:sldMkLst>
          <pc:docMk/>
          <pc:sldMk cId="3240480548" sldId="2147471549"/>
        </pc:sldMkLst>
        <pc:spChg chg="mod">
          <ac:chgData name="Rosita Wigand" userId="S::rosita.wigand@ianphi.org::b17b97bc-ecdb-401f-8c29-34d218ced606" providerId="AD" clId="Web-{699DD352-BF4D-720B-83BE-9393FEAA821A}" dt="2025-09-23T08:29:02.413" v="90" actId="20577"/>
          <ac:spMkLst>
            <pc:docMk/>
            <pc:sldMk cId="3240480548" sldId="2147471549"/>
            <ac:spMk id="6" creationId="{E18BA663-0F9B-C143-A27D-EBBB28C31417}"/>
          </ac:spMkLst>
        </pc:spChg>
        <pc:spChg chg="mod">
          <ac:chgData name="Rosita Wigand" userId="S::rosita.wigand@ianphi.org::b17b97bc-ecdb-401f-8c29-34d218ced606" providerId="AD" clId="Web-{699DD352-BF4D-720B-83BE-9393FEAA821A}" dt="2025-09-23T08:29:02.694" v="91" actId="20577"/>
          <ac:spMkLst>
            <pc:docMk/>
            <pc:sldMk cId="3240480548" sldId="2147471549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9:29.991" v="100" actId="20577"/>
        <pc:sldMkLst>
          <pc:docMk/>
          <pc:sldMk cId="2783181261" sldId="2147471550"/>
        </pc:sldMkLst>
        <pc:spChg chg="mod">
          <ac:chgData name="Rosita Wigand" userId="S::rosita.wigand@ianphi.org::b17b97bc-ecdb-401f-8c29-34d218ced606" providerId="AD" clId="Web-{699DD352-BF4D-720B-83BE-9393FEAA821A}" dt="2025-09-23T08:29:29.991" v="100" actId="20577"/>
          <ac:spMkLst>
            <pc:docMk/>
            <pc:sldMk cId="2783181261" sldId="2147471550"/>
            <ac:spMk id="7" creationId="{BD04758D-A026-9E45-97E3-B5BBF7FE1C1F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9:22:59.507" v="142" actId="20577"/>
        <pc:sldMkLst>
          <pc:docMk/>
          <pc:sldMk cId="1505840015" sldId="2147481595"/>
        </pc:sldMkLst>
        <pc:spChg chg="mod">
          <ac:chgData name="Rosita Wigand" userId="S::rosita.wigand@ianphi.org::b17b97bc-ecdb-401f-8c29-34d218ced606" providerId="AD" clId="Web-{699DD352-BF4D-720B-83BE-9393FEAA821A}" dt="2025-09-23T09:22:59.507" v="142" actId="20577"/>
          <ac:spMkLst>
            <pc:docMk/>
            <pc:sldMk cId="1505840015" sldId="2147481595"/>
            <ac:spMk id="3" creationId="{91543FFA-9849-E2D2-CDCE-26A06C98D6C4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9:05:31.607" v="130" actId="20577"/>
        <pc:sldMkLst>
          <pc:docMk/>
          <pc:sldMk cId="229774347" sldId="2147481608"/>
        </pc:sldMkLst>
        <pc:spChg chg="mod">
          <ac:chgData name="Rosita Wigand" userId="S::rosita.wigand@ianphi.org::b17b97bc-ecdb-401f-8c29-34d218ced606" providerId="AD" clId="Web-{699DD352-BF4D-720B-83BE-9393FEAA821A}" dt="2025-09-23T09:05:31.607" v="130" actId="20577"/>
          <ac:spMkLst>
            <pc:docMk/>
            <pc:sldMk cId="229774347" sldId="2147481608"/>
            <ac:spMk id="4" creationId="{20A4E75C-73DB-4610-9548-D58A60D3771B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7:39.396" v="67" actId="20577"/>
        <pc:sldMkLst>
          <pc:docMk/>
          <pc:sldMk cId="3344342841" sldId="2147481617"/>
        </pc:sldMkLst>
        <pc:spChg chg="mod">
          <ac:chgData name="Rosita Wigand" userId="S::rosita.wigand@ianphi.org::b17b97bc-ecdb-401f-8c29-34d218ced606" providerId="AD" clId="Web-{699DD352-BF4D-720B-83BE-9393FEAA821A}" dt="2025-09-23T08:27:39.396" v="67" actId="20577"/>
          <ac:spMkLst>
            <pc:docMk/>
            <pc:sldMk cId="3344342841" sldId="2147481617"/>
            <ac:spMk id="3" creationId="{AB71BA7E-81C2-4F32-AC69-E0A71B87B13E}"/>
          </ac:spMkLst>
        </pc:spChg>
      </pc:sldChg>
      <pc:sldChg chg="modSp">
        <pc:chgData name="Rosita Wigand" userId="S::rosita.wigand@ianphi.org::b17b97bc-ecdb-401f-8c29-34d218ced606" providerId="AD" clId="Web-{699DD352-BF4D-720B-83BE-9393FEAA821A}" dt="2025-09-23T08:28:16.303" v="74" actId="20577"/>
        <pc:sldMkLst>
          <pc:docMk/>
          <pc:sldMk cId="635270587" sldId="2147481618"/>
        </pc:sldMkLst>
        <pc:spChg chg="mod">
          <ac:chgData name="Rosita Wigand" userId="S::rosita.wigand@ianphi.org::b17b97bc-ecdb-401f-8c29-34d218ced606" providerId="AD" clId="Web-{699DD352-BF4D-720B-83BE-9393FEAA821A}" dt="2025-09-23T08:28:16.303" v="74" actId="20577"/>
          <ac:spMkLst>
            <pc:docMk/>
            <pc:sldMk cId="635270587" sldId="2147481618"/>
            <ac:spMk id="3" creationId="{2FC12143-BB7F-4618-8099-3BCDC34257E0}"/>
          </ac:spMkLst>
        </pc:spChg>
      </pc:sldChg>
    </pc:docChg>
  </pc:docChgLst>
  <pc:docChgLst>
    <pc:chgData name="Rosita Wigand" userId="S::rosita.wigand@ianphi.org::b17b97bc-ecdb-401f-8c29-34d218ced606" providerId="AD" clId="Web-{EB8C98E5-E082-3459-6FBA-60726AAF7E19}"/>
    <pc:docChg chg="modSld">
      <pc:chgData name="Rosita Wigand" userId="S::rosita.wigand@ianphi.org::b17b97bc-ecdb-401f-8c29-34d218ced606" providerId="AD" clId="Web-{EB8C98E5-E082-3459-6FBA-60726AAF7E19}" dt="2025-09-24T11:33:24.082" v="5"/>
      <pc:docMkLst>
        <pc:docMk/>
      </pc:docMkLst>
      <pc:sldChg chg="mod modShow">
        <pc:chgData name="Rosita Wigand" userId="S::rosita.wigand@ianphi.org::b17b97bc-ecdb-401f-8c29-34d218ced606" providerId="AD" clId="Web-{EB8C98E5-E082-3459-6FBA-60726AAF7E19}" dt="2025-09-24T11:33:24.082" v="5"/>
        <pc:sldMkLst>
          <pc:docMk/>
          <pc:sldMk cId="3153145176" sldId="267"/>
        </pc:sldMkLst>
      </pc:sldChg>
      <pc:sldChg chg="modSp">
        <pc:chgData name="Rosita Wigand" userId="S::rosita.wigand@ianphi.org::b17b97bc-ecdb-401f-8c29-34d218ced606" providerId="AD" clId="Web-{EB8C98E5-E082-3459-6FBA-60726AAF7E19}" dt="2025-09-24T10:46:57.341" v="4" actId="20577"/>
        <pc:sldMkLst>
          <pc:docMk/>
          <pc:sldMk cId="482234758" sldId="345"/>
        </pc:sldMkLst>
        <pc:spChg chg="mod">
          <ac:chgData name="Rosita Wigand" userId="S::rosita.wigand@ianphi.org::b17b97bc-ecdb-401f-8c29-34d218ced606" providerId="AD" clId="Web-{EB8C98E5-E082-3459-6FBA-60726AAF7E19}" dt="2025-09-24T10:46:57.341" v="4" actId="20577"/>
          <ac:spMkLst>
            <pc:docMk/>
            <pc:sldMk cId="482234758" sldId="345"/>
            <ac:spMk id="3" creationId="{8A9A4971-C135-8C68-74F3-94038839D75C}"/>
          </ac:spMkLst>
        </pc:spChg>
      </pc:sldChg>
      <pc:sldChg chg="modSp">
        <pc:chgData name="Rosita Wigand" userId="S::rosita.wigand@ianphi.org::b17b97bc-ecdb-401f-8c29-34d218ced606" providerId="AD" clId="Web-{EB8C98E5-E082-3459-6FBA-60726AAF7E19}" dt="2025-09-24T10:46:14.497" v="2" actId="1076"/>
        <pc:sldMkLst>
          <pc:docMk/>
          <pc:sldMk cId="1245859299" sldId="476"/>
        </pc:sldMkLst>
        <pc:spChg chg="mod">
          <ac:chgData name="Rosita Wigand" userId="S::rosita.wigand@ianphi.org::b17b97bc-ecdb-401f-8c29-34d218ced606" providerId="AD" clId="Web-{EB8C98E5-E082-3459-6FBA-60726AAF7E19}" dt="2025-09-24T10:46:14.497" v="2" actId="1076"/>
          <ac:spMkLst>
            <pc:docMk/>
            <pc:sldMk cId="1245859299" sldId="476"/>
            <ac:spMk id="2" creationId="{3B6869EC-4C68-4792-7956-8FB01BF16D92}"/>
          </ac:spMkLst>
        </pc:spChg>
      </pc:sldChg>
      <pc:sldChg chg="modSp">
        <pc:chgData name="Rosita Wigand" userId="S::rosita.wigand@ianphi.org::b17b97bc-ecdb-401f-8c29-34d218ced606" providerId="AD" clId="Web-{EB8C98E5-E082-3459-6FBA-60726AAF7E19}" dt="2025-09-24T10:44:23.951" v="1" actId="20577"/>
        <pc:sldMkLst>
          <pc:docMk/>
          <pc:sldMk cId="3477029620" sldId="2147481621"/>
        </pc:sldMkLst>
        <pc:spChg chg="mod">
          <ac:chgData name="Rosita Wigand" userId="S::rosita.wigand@ianphi.org::b17b97bc-ecdb-401f-8c29-34d218ced606" providerId="AD" clId="Web-{EB8C98E5-E082-3459-6FBA-60726AAF7E19}" dt="2025-09-24T10:44:23.951" v="1" actId="20577"/>
          <ac:spMkLst>
            <pc:docMk/>
            <pc:sldMk cId="3477029620" sldId="2147481621"/>
            <ac:spMk id="7" creationId="{BD04758D-A026-9E45-97E3-B5BBF7FE1C1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B1079-B6C4-441B-9EBC-F113E7CCC369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22994-D0E7-44CF-BD78-EADC1D341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095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In addition to the </a:t>
            </a:r>
            <a:r>
              <a:rPr lang="sv-SE" err="1"/>
              <a:t>presented</a:t>
            </a:r>
            <a:r>
              <a:rPr lang="sv-SE"/>
              <a:t> survey, </a:t>
            </a:r>
            <a:r>
              <a:rPr lang="sv-SE" err="1"/>
              <a:t>key</a:t>
            </a:r>
            <a:r>
              <a:rPr lang="sv-SE"/>
              <a:t> informant </a:t>
            </a:r>
            <a:r>
              <a:rPr lang="sv-SE" err="1"/>
              <a:t>interviews</a:t>
            </a:r>
            <a:r>
              <a:rPr lang="sv-SE"/>
              <a:t> </a:t>
            </a:r>
            <a:r>
              <a:rPr lang="sv-SE" err="1"/>
              <a:t>were</a:t>
            </a:r>
            <a:r>
              <a:rPr lang="sv-SE"/>
              <a:t> </a:t>
            </a:r>
            <a:r>
              <a:rPr lang="sv-SE" err="1"/>
              <a:t>held</a:t>
            </a:r>
            <a:r>
              <a:rPr lang="sv-SE"/>
              <a:t> </a:t>
            </a:r>
            <a:r>
              <a:rPr lang="sv-SE" err="1"/>
              <a:t>with</a:t>
            </a:r>
            <a:r>
              <a:rPr lang="sv-SE"/>
              <a:t> a </a:t>
            </a:r>
            <a:r>
              <a:rPr lang="sv-SE" err="1"/>
              <a:t>selection</a:t>
            </a:r>
            <a:r>
              <a:rPr lang="sv-SE"/>
              <a:t> </a:t>
            </a:r>
            <a:r>
              <a:rPr lang="sv-SE" err="1"/>
              <a:t>of</a:t>
            </a:r>
            <a:r>
              <a:rPr lang="sv-SE"/>
              <a:t> senior </a:t>
            </a:r>
            <a:r>
              <a:rPr lang="sv-SE" err="1"/>
              <a:t>leaders</a:t>
            </a:r>
            <a:r>
              <a:rPr lang="sv-SE"/>
              <a:t> </a:t>
            </a:r>
            <a:r>
              <a:rPr lang="sv-SE" err="1"/>
              <a:t>of</a:t>
            </a:r>
            <a:r>
              <a:rPr lang="sv-SE"/>
              <a:t> 15 </a:t>
            </a:r>
            <a:r>
              <a:rPr lang="sv-SE" err="1"/>
              <a:t>NPHIs</a:t>
            </a:r>
            <a:r>
              <a:rPr lang="sv-SE"/>
              <a:t> </a:t>
            </a:r>
            <a:r>
              <a:rPr lang="sv-SE" err="1"/>
              <a:t>including</a:t>
            </a:r>
            <a:r>
              <a:rPr lang="sv-SE"/>
              <a:t> </a:t>
            </a:r>
            <a:r>
              <a:rPr lang="sv-SE" err="1"/>
              <a:t>one</a:t>
            </a:r>
            <a:r>
              <a:rPr lang="sv-SE"/>
              <a:t> </a:t>
            </a:r>
            <a:r>
              <a:rPr lang="sv-SE" err="1"/>
              <a:t>sub</a:t>
            </a:r>
            <a:r>
              <a:rPr lang="sv-SE"/>
              <a:t>-national and </a:t>
            </a:r>
            <a:r>
              <a:rPr lang="sv-SE" err="1"/>
              <a:t>one</a:t>
            </a:r>
            <a:r>
              <a:rPr lang="sv-SE"/>
              <a:t> supra-national public </a:t>
            </a:r>
            <a:r>
              <a:rPr lang="sv-SE" err="1"/>
              <a:t>health</a:t>
            </a:r>
            <a:r>
              <a:rPr lang="sv-SE"/>
              <a:t> </a:t>
            </a:r>
            <a:r>
              <a:rPr lang="sv-SE" err="1"/>
              <a:t>agency</a:t>
            </a:r>
            <a:r>
              <a:rPr lang="sv-SE"/>
              <a:t>.</a:t>
            </a:r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14906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78139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err="1"/>
              <a:t>Related</a:t>
            </a:r>
            <a:r>
              <a:rPr lang="sv-SE"/>
              <a:t> to </a:t>
            </a:r>
            <a:r>
              <a:rPr lang="sv-SE" err="1"/>
              <a:t>both</a:t>
            </a:r>
            <a:r>
              <a:rPr lang="sv-SE"/>
              <a:t> national and international </a:t>
            </a:r>
            <a:r>
              <a:rPr lang="sv-SE" err="1"/>
              <a:t>emergencies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68101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3160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The </a:t>
            </a:r>
            <a:r>
              <a:rPr lang="sv-SE" err="1"/>
              <a:t>ability</a:t>
            </a:r>
            <a:r>
              <a:rPr lang="sv-SE"/>
              <a:t> </a:t>
            </a:r>
            <a:r>
              <a:rPr lang="sv-SE" err="1"/>
              <a:t>of</a:t>
            </a:r>
            <a:r>
              <a:rPr lang="sv-SE"/>
              <a:t> the public </a:t>
            </a:r>
            <a:r>
              <a:rPr lang="sv-SE" err="1"/>
              <a:t>health</a:t>
            </a:r>
            <a:r>
              <a:rPr lang="sv-SE"/>
              <a:t> system to </a:t>
            </a:r>
            <a:r>
              <a:rPr lang="sv-SE" err="1"/>
              <a:t>respond</a:t>
            </a:r>
            <a:r>
              <a:rPr lang="sv-SE"/>
              <a:t> to a </a:t>
            </a:r>
            <a:r>
              <a:rPr lang="sv-SE" err="1"/>
              <a:t>health</a:t>
            </a:r>
            <a:r>
              <a:rPr lang="sv-SE"/>
              <a:t> </a:t>
            </a:r>
            <a:r>
              <a:rPr lang="sv-SE" err="1"/>
              <a:t>emergency</a:t>
            </a:r>
            <a:r>
              <a:rPr lang="sv-SE"/>
              <a:t> </a:t>
            </a:r>
            <a:r>
              <a:rPr lang="sv-SE" err="1"/>
              <a:t>was</a:t>
            </a:r>
            <a:r>
              <a:rPr lang="sv-SE"/>
              <a:t> </a:t>
            </a:r>
            <a:r>
              <a:rPr lang="sv-SE" err="1"/>
              <a:t>noted</a:t>
            </a:r>
            <a:r>
              <a:rPr lang="sv-SE"/>
              <a:t> to be </a:t>
            </a:r>
            <a:r>
              <a:rPr lang="sv-SE" err="1"/>
              <a:t>contingent</a:t>
            </a:r>
            <a:r>
              <a:rPr lang="sv-SE"/>
              <a:t> on the </a:t>
            </a:r>
            <a:r>
              <a:rPr lang="sv-SE" err="1"/>
              <a:t>health</a:t>
            </a:r>
            <a:r>
              <a:rPr lang="sv-SE"/>
              <a:t> </a:t>
            </a:r>
            <a:r>
              <a:rPr lang="sv-SE" err="1"/>
              <a:t>infrastructure</a:t>
            </a:r>
            <a:r>
              <a:rPr lang="sv-SE"/>
              <a:t> in </a:t>
            </a:r>
            <a:r>
              <a:rPr lang="sv-SE" err="1"/>
              <a:t>place</a:t>
            </a:r>
            <a:endParaRPr lang="sv-SE"/>
          </a:p>
          <a:p>
            <a:r>
              <a:rPr lang="sv-SE" err="1"/>
              <a:t>Figure</a:t>
            </a:r>
            <a:r>
              <a:rPr lang="sv-SE"/>
              <a:t> </a:t>
            </a:r>
            <a:r>
              <a:rPr lang="sv-SE" err="1"/>
              <a:t>illustrates</a:t>
            </a:r>
            <a:r>
              <a:rPr lang="sv-SE"/>
              <a:t> the </a:t>
            </a:r>
            <a:r>
              <a:rPr lang="sv-SE" err="1"/>
              <a:t>the</a:t>
            </a:r>
            <a:r>
              <a:rPr lang="sv-SE"/>
              <a:t> </a:t>
            </a:r>
            <a:r>
              <a:rPr lang="sv-SE" err="1"/>
              <a:t>pathway</a:t>
            </a:r>
            <a:r>
              <a:rPr lang="sv-SE"/>
              <a:t> from </a:t>
            </a:r>
            <a:r>
              <a:rPr lang="sv-SE" err="1"/>
              <a:t>surveillace</a:t>
            </a:r>
            <a:r>
              <a:rPr lang="sv-SE"/>
              <a:t> to </a:t>
            </a:r>
            <a:r>
              <a:rPr lang="sv-SE" err="1"/>
              <a:t>pbulic</a:t>
            </a:r>
            <a:r>
              <a:rPr lang="sv-SE"/>
              <a:t> </a:t>
            </a:r>
            <a:r>
              <a:rPr lang="sv-SE" err="1"/>
              <a:t>health</a:t>
            </a:r>
            <a:r>
              <a:rPr lang="sv-SE"/>
              <a:t> </a:t>
            </a:r>
            <a:r>
              <a:rPr lang="sv-SE" err="1"/>
              <a:t>response</a:t>
            </a:r>
            <a:r>
              <a:rPr lang="sv-SE"/>
              <a:t> and different partner </a:t>
            </a:r>
            <a:r>
              <a:rPr lang="sv-SE" err="1"/>
              <a:t>roles</a:t>
            </a:r>
            <a:r>
              <a:rPr lang="sv-SE"/>
              <a:t>. </a:t>
            </a:r>
          </a:p>
          <a:p>
            <a:endParaRPr lang="sv-SE"/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42505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err="1"/>
              <a:t>Many</a:t>
            </a:r>
            <a:r>
              <a:rPr lang="sv-SE"/>
              <a:t> NPHI </a:t>
            </a:r>
            <a:r>
              <a:rPr lang="sv-SE" err="1"/>
              <a:t>leaders</a:t>
            </a:r>
            <a:r>
              <a:rPr lang="sv-SE"/>
              <a:t> </a:t>
            </a:r>
            <a:r>
              <a:rPr lang="sv-SE" err="1"/>
              <a:t>emphasised</a:t>
            </a:r>
            <a:r>
              <a:rPr lang="sv-SE"/>
              <a:t> </a:t>
            </a:r>
            <a:r>
              <a:rPr lang="sv-SE" err="1"/>
              <a:t>that</a:t>
            </a:r>
            <a:r>
              <a:rPr lang="sv-SE"/>
              <a:t>: </a:t>
            </a:r>
          </a:p>
          <a:p>
            <a:r>
              <a:rPr lang="sv-SE"/>
              <a:t>Public </a:t>
            </a:r>
            <a:r>
              <a:rPr lang="sv-SE" err="1"/>
              <a:t>health</a:t>
            </a:r>
            <a:r>
              <a:rPr lang="sv-SE"/>
              <a:t> </a:t>
            </a:r>
            <a:r>
              <a:rPr lang="sv-SE" err="1"/>
              <a:t>emergency</a:t>
            </a:r>
            <a:r>
              <a:rPr lang="sv-SE"/>
              <a:t> </a:t>
            </a:r>
            <a:r>
              <a:rPr lang="sv-SE" err="1"/>
              <a:t>response</a:t>
            </a:r>
            <a:r>
              <a:rPr lang="sv-SE"/>
              <a:t> is not a </a:t>
            </a:r>
            <a:r>
              <a:rPr lang="sv-SE" err="1"/>
              <a:t>singe</a:t>
            </a:r>
            <a:r>
              <a:rPr lang="sv-SE"/>
              <a:t> </a:t>
            </a:r>
            <a:r>
              <a:rPr lang="sv-SE" err="1"/>
              <a:t>agency</a:t>
            </a:r>
            <a:r>
              <a:rPr lang="sv-SE"/>
              <a:t> </a:t>
            </a:r>
            <a:r>
              <a:rPr lang="sv-SE" err="1"/>
              <a:t>domaine</a:t>
            </a:r>
            <a:r>
              <a:rPr lang="sv-SE"/>
              <a:t> </a:t>
            </a:r>
            <a:r>
              <a:rPr lang="sv-SE" err="1"/>
              <a:t>but</a:t>
            </a:r>
            <a:r>
              <a:rPr lang="sv-SE"/>
              <a:t> a multi-</a:t>
            </a:r>
            <a:r>
              <a:rPr lang="sv-SE" err="1"/>
              <a:t>sectoral</a:t>
            </a:r>
            <a:r>
              <a:rPr lang="sv-SE"/>
              <a:t> and multi-</a:t>
            </a:r>
            <a:r>
              <a:rPr lang="sv-SE" err="1"/>
              <a:t>agency</a:t>
            </a:r>
            <a:r>
              <a:rPr lang="sv-SE"/>
              <a:t> </a:t>
            </a:r>
            <a:r>
              <a:rPr lang="sv-SE" err="1"/>
              <a:t>endeavour</a:t>
            </a:r>
            <a:r>
              <a:rPr lang="sv-SE"/>
              <a:t>, </a:t>
            </a:r>
            <a:r>
              <a:rPr lang="sv-SE" err="1"/>
              <a:t>involving</a:t>
            </a:r>
            <a:r>
              <a:rPr lang="sv-SE"/>
              <a:t> </a:t>
            </a:r>
            <a:r>
              <a:rPr lang="sv-SE" err="1"/>
              <a:t>multiple</a:t>
            </a:r>
            <a:r>
              <a:rPr lang="sv-SE"/>
              <a:t> </a:t>
            </a:r>
            <a:r>
              <a:rPr lang="sv-SE" err="1"/>
              <a:t>ministries</a:t>
            </a:r>
            <a:r>
              <a:rPr lang="sv-SE"/>
              <a:t>, </a:t>
            </a:r>
            <a:r>
              <a:rPr lang="sv-SE" err="1"/>
              <a:t>agencies</a:t>
            </a:r>
            <a:r>
              <a:rPr lang="sv-SE"/>
              <a:t>, NGOs, </a:t>
            </a:r>
            <a:r>
              <a:rPr lang="sv-SE" err="1"/>
              <a:t>communities</a:t>
            </a:r>
            <a:r>
              <a:rPr lang="sv-SE"/>
              <a:t>, </a:t>
            </a:r>
            <a:r>
              <a:rPr lang="sv-SE" err="1"/>
              <a:t>development</a:t>
            </a:r>
            <a:r>
              <a:rPr lang="sv-SE"/>
              <a:t> partners, etc.</a:t>
            </a:r>
          </a:p>
          <a:p>
            <a:r>
              <a:rPr lang="sv-SE" err="1"/>
              <a:t>Hence</a:t>
            </a:r>
            <a:r>
              <a:rPr lang="sv-SE"/>
              <a:t> </a:t>
            </a:r>
            <a:r>
              <a:rPr lang="sv-SE" err="1"/>
              <a:t>requiring</a:t>
            </a:r>
            <a:r>
              <a:rPr lang="sv-SE"/>
              <a:t> multi-</a:t>
            </a:r>
            <a:r>
              <a:rPr lang="sv-SE" err="1"/>
              <a:t>sectoral</a:t>
            </a:r>
            <a:r>
              <a:rPr lang="sv-SE"/>
              <a:t> and multi-</a:t>
            </a:r>
            <a:r>
              <a:rPr lang="sv-SE" err="1"/>
              <a:t>agency</a:t>
            </a:r>
            <a:r>
              <a:rPr lang="sv-SE"/>
              <a:t> </a:t>
            </a:r>
            <a:r>
              <a:rPr lang="sv-SE" err="1"/>
              <a:t>collaboration</a:t>
            </a:r>
            <a:r>
              <a:rPr lang="sv-SE"/>
              <a:t> and </a:t>
            </a:r>
            <a:r>
              <a:rPr lang="sv-SE" err="1"/>
              <a:t>coordination</a:t>
            </a:r>
            <a:r>
              <a:rPr lang="sv-SE"/>
              <a:t> at </a:t>
            </a:r>
            <a:r>
              <a:rPr lang="sv-SE" err="1"/>
              <a:t>various</a:t>
            </a:r>
            <a:r>
              <a:rPr lang="sv-SE"/>
              <a:t> </a:t>
            </a:r>
            <a:r>
              <a:rPr lang="sv-SE" err="1"/>
              <a:t>levels</a:t>
            </a:r>
            <a:r>
              <a:rPr lang="sv-SE"/>
              <a:t> – </a:t>
            </a:r>
            <a:r>
              <a:rPr lang="sv-SE" err="1"/>
              <a:t>sub</a:t>
            </a:r>
            <a:r>
              <a:rPr lang="sv-SE"/>
              <a:t>-national, national, regional and international </a:t>
            </a:r>
            <a:r>
              <a:rPr lang="sv-SE" err="1"/>
              <a:t>levels</a:t>
            </a:r>
            <a:r>
              <a:rPr lang="sv-SE"/>
              <a:t>.</a:t>
            </a:r>
          </a:p>
          <a:p>
            <a:r>
              <a:rPr lang="sv-SE" err="1"/>
              <a:t>Such</a:t>
            </a:r>
            <a:r>
              <a:rPr lang="sv-SE"/>
              <a:t> </a:t>
            </a:r>
            <a:r>
              <a:rPr lang="sv-SE" err="1"/>
              <a:t>capacitites</a:t>
            </a:r>
            <a:r>
              <a:rPr lang="sv-SE"/>
              <a:t> </a:t>
            </a:r>
            <a:r>
              <a:rPr lang="sv-SE" err="1"/>
              <a:t>need</a:t>
            </a:r>
            <a:r>
              <a:rPr lang="sv-SE"/>
              <a:t> to be </a:t>
            </a:r>
            <a:r>
              <a:rPr lang="sv-SE" err="1"/>
              <a:t>built</a:t>
            </a:r>
            <a:r>
              <a:rPr lang="sv-SE"/>
              <a:t> in </a:t>
            </a:r>
            <a:r>
              <a:rPr lang="sv-SE" err="1"/>
              <a:t>peace</a:t>
            </a:r>
            <a:r>
              <a:rPr lang="sv-SE"/>
              <a:t> </a:t>
            </a:r>
            <a:r>
              <a:rPr lang="sv-SE" err="1"/>
              <a:t>times</a:t>
            </a:r>
            <a:r>
              <a:rPr lang="sv-SE"/>
              <a:t>, </a:t>
            </a:r>
            <a:r>
              <a:rPr lang="sv-SE" err="1"/>
              <a:t>before</a:t>
            </a:r>
            <a:r>
              <a:rPr lang="sv-SE"/>
              <a:t> </a:t>
            </a:r>
            <a:r>
              <a:rPr lang="sv-SE" err="1"/>
              <a:t>emergencies</a:t>
            </a:r>
            <a:r>
              <a:rPr lang="sv-SE"/>
              <a:t>. </a:t>
            </a:r>
          </a:p>
          <a:p>
            <a:endParaRPr lang="sv-SE"/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42334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for </a:t>
            </a:r>
            <a:r>
              <a:rPr lang="en-US" i="1"/>
              <a:t>”collaborative leadership”</a:t>
            </a:r>
          </a:p>
          <a:p>
            <a:pPr lvl="1"/>
            <a:r>
              <a:rPr lang="en-US"/>
              <a:t>To be defined: engagement with other actors, strengthen relationships, bridging different sectors</a:t>
            </a:r>
          </a:p>
          <a:p>
            <a:endParaRPr lang="sv-SE"/>
          </a:p>
          <a:p>
            <a:endParaRPr lang="sv-SE"/>
          </a:p>
          <a:p>
            <a:r>
              <a:rPr lang="sv-SE" err="1"/>
              <a:t>Weighted</a:t>
            </a:r>
            <a:r>
              <a:rPr lang="sv-SE"/>
              <a:t> </a:t>
            </a:r>
            <a:r>
              <a:rPr lang="sv-SE" err="1"/>
              <a:t>towards</a:t>
            </a:r>
            <a:r>
              <a:rPr lang="sv-SE"/>
              <a:t> Regional </a:t>
            </a:r>
            <a:r>
              <a:rPr lang="sv-SE" err="1"/>
              <a:t>collaboration</a:t>
            </a:r>
            <a:r>
              <a:rPr lang="sv-SE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/>
              <a:t>Our neighbors’ problems are our problems, and our problems are our neighbors’ problems”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Perceived mutual benefit and reciprocity between NPHIs</a:t>
            </a:r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82536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46178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14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441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20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73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685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resentation Title / 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3410CAE-DC91-1D4C-9A9F-3710D17A06F9}"/>
              </a:ext>
            </a:extLst>
          </p:cNvPr>
          <p:cNvSpPr/>
          <p:nvPr userDrawn="1"/>
        </p:nvSpPr>
        <p:spPr>
          <a:xfrm>
            <a:off x="4114800" y="1"/>
            <a:ext cx="8077200" cy="6858000"/>
          </a:xfrm>
          <a:prstGeom prst="rect">
            <a:avLst/>
          </a:prstGeom>
          <a:solidFill>
            <a:srgbClr val="2C70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DBB9B88-E00B-774A-8344-BC68E8E9918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109935" y="1616983"/>
            <a:ext cx="6243865" cy="44726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Insert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831690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6CF8E36-D73A-B94C-995E-BC4C53D67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6983"/>
            <a:ext cx="10515600" cy="1039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540C12-E12A-374E-BA86-1C37257AF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2545"/>
            <a:ext cx="10515600" cy="3234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57191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9FCA-3234-6B42-A497-A784B5144A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46" y="2624137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AA0CD-1B42-7147-A550-633821F55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928" y="1404257"/>
            <a:ext cx="6052460" cy="4648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47F6B8-A12F-A54A-8674-66E59CC74C85}"/>
              </a:ext>
            </a:extLst>
          </p:cNvPr>
          <p:cNvCxnSpPr>
            <a:cxnSpLocks/>
          </p:cNvCxnSpPr>
          <p:nvPr userDrawn="1"/>
        </p:nvCxnSpPr>
        <p:spPr>
          <a:xfrm>
            <a:off x="4977605" y="1614488"/>
            <a:ext cx="1" cy="4254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30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54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07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39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09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09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92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7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01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90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BD04758D-A026-9E45-97E3-B5BBF7FE1C1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776325" y="1990003"/>
            <a:ext cx="7014330" cy="287799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endParaRPr lang="en-US" sz="4000" b="1">
              <a:solidFill>
                <a:schemeClr val="bg1"/>
              </a:solidFill>
              <a:latin typeface="Futura Std Light" panose="020B0402020204020303" pitchFamily="34" charset="0"/>
            </a:endParaRPr>
          </a:p>
          <a:p>
            <a:pPr algn="ctr"/>
            <a:r>
              <a:rPr lang="en-US" sz="4000" b="1">
                <a:latin typeface="Futura Std Light"/>
              </a:rPr>
              <a:t>THE ROLE OF NPHIs IN HEALTH EMERGENCIES</a:t>
            </a:r>
          </a:p>
          <a:p>
            <a:pPr algn="ctr">
              <a:lnSpc>
                <a:spcPct val="100000"/>
              </a:lnSpc>
            </a:pPr>
            <a:endParaRPr lang="en-US" sz="2000" spc="30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3ECB5FF-3ADD-4EDB-8780-B7C78B7538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45" y="848447"/>
            <a:ext cx="2543136" cy="98257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217675C-4B96-4BA8-BF40-CA8BF6DF3CFC}"/>
              </a:ext>
            </a:extLst>
          </p:cNvPr>
          <p:cNvSpPr txBox="1"/>
          <p:nvPr/>
        </p:nvSpPr>
        <p:spPr>
          <a:xfrm>
            <a:off x="4351867" y="5987789"/>
            <a:ext cx="7704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u="sng">
                <a:solidFill>
                  <a:schemeClr val="bg1"/>
                </a:solidFill>
                <a:latin typeface="Futura Std Light" panose="020B0402020204020303" pitchFamily="34" charset="0"/>
              </a:rPr>
              <a:t>DISCLAIMER</a:t>
            </a:r>
            <a:r>
              <a:rPr lang="en-GB" sz="1200" b="1" i="1">
                <a:solidFill>
                  <a:schemeClr val="bg1"/>
                </a:solidFill>
                <a:latin typeface="Futura Std Light" panose="020B0402020204020303" pitchFamily="34" charset="0"/>
              </a:rPr>
              <a:t>: The views and opinions expressed in this webinar are those of the authors and do not necessarily reflect the official policy or position of IANPHI. </a:t>
            </a:r>
            <a:endParaRPr lang="fr-FR" sz="1200" i="1">
              <a:solidFill>
                <a:schemeClr val="bg1"/>
              </a:solidFill>
              <a:latin typeface="Futura Std Ligh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29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EB8293-0B96-4C4A-928E-A4E3E9C83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4734"/>
            <a:ext cx="10515600" cy="1006679"/>
          </a:xfrm>
        </p:spPr>
        <p:txBody>
          <a:bodyPr/>
          <a:lstStyle/>
          <a:p>
            <a:r>
              <a:rPr lang="en-US"/>
              <a:t>System and Structures, 1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B9690608-A3AA-46E9-8931-9CEC8E8801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2719" y="2228295"/>
            <a:ext cx="11283658" cy="3735280"/>
          </a:xfr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D84F593-CABB-4898-867F-552779645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4685" y="183282"/>
            <a:ext cx="1390844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442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56FEA7-A58B-4490-B9E0-8BFE2E13D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4125"/>
            <a:ext cx="10515600" cy="847288"/>
          </a:xfrm>
        </p:spPr>
        <p:txBody>
          <a:bodyPr/>
          <a:lstStyle/>
          <a:p>
            <a:r>
              <a:rPr lang="en-US"/>
              <a:t>Systems and structures, 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9586FF-2ADD-4E09-818B-31CAFEC6C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139"/>
            <a:ext cx="9631166" cy="3078760"/>
          </a:xfrm>
        </p:spPr>
        <p:txBody>
          <a:bodyPr/>
          <a:lstStyle/>
          <a:p>
            <a:r>
              <a:rPr lang="en-US"/>
              <a:t>Multi-sectoral and multi-agency coordination and collaboration at all levels – subnational, national, regional and international</a:t>
            </a:r>
          </a:p>
          <a:p>
            <a:r>
              <a:rPr lang="en-US"/>
              <a:t>Need to strengthen the internal capacity in every country to respond to emergencies</a:t>
            </a:r>
          </a:p>
          <a:p>
            <a:r>
              <a:rPr lang="en-US"/>
              <a:t>Build regional capacities in pre-emergency period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A70F792-E0A9-4945-88DD-C5937437E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685" y="183282"/>
            <a:ext cx="1390844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76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DCA6EF-97CE-4F42-BBD6-738E90CF3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7417"/>
            <a:ext cx="10515600" cy="740261"/>
          </a:xfrm>
        </p:spPr>
        <p:txBody>
          <a:bodyPr/>
          <a:lstStyle/>
          <a:p>
            <a:r>
              <a:rPr lang="en-US"/>
              <a:t>Connected leadership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71BA7E-81C2-4F32-AC69-E0A71B87B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20" y="2127748"/>
            <a:ext cx="10305836" cy="42319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Need for </a:t>
            </a:r>
            <a:r>
              <a:rPr lang="en-US" i="1"/>
              <a:t>”collaborative leadership”</a:t>
            </a:r>
            <a:endParaRPr lang="sv-SE"/>
          </a:p>
          <a:p>
            <a:r>
              <a:rPr lang="en-US"/>
              <a:t>”</a:t>
            </a:r>
            <a:r>
              <a:rPr lang="en-US" i="1"/>
              <a:t>Bridge connectors”, </a:t>
            </a:r>
            <a:r>
              <a:rPr lang="en-US"/>
              <a:t>who build bridges within the NPHI and outside the sector</a:t>
            </a:r>
          </a:p>
          <a:p>
            <a:r>
              <a:rPr lang="en-US"/>
              <a:t>Relationships of trust</a:t>
            </a:r>
          </a:p>
          <a:p>
            <a:r>
              <a:rPr lang="en-US"/>
              <a:t>Promote international collaboration, though weighted towards regional collaboration</a:t>
            </a:r>
          </a:p>
          <a:p>
            <a:r>
              <a:rPr lang="en-US"/>
              <a:t>Opportunities for collaboration with an aim </a:t>
            </a:r>
            <a:r>
              <a:rPr lang="en-US" i="1"/>
              <a:t>”to prepare together”</a:t>
            </a:r>
          </a:p>
          <a:p>
            <a:r>
              <a:rPr lang="en-US"/>
              <a:t>Good pre-crisis relationship, an enabler for effective emergency responses</a:t>
            </a:r>
          </a:p>
          <a:p>
            <a:pPr lvl="1"/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430302C-7C49-49BF-8E04-8469A1D47F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8310" y="272296"/>
            <a:ext cx="1495634" cy="14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342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2AE6C6-3CF5-4076-A6A4-64C6C361D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Specific country contexts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C12143-BB7F-4618-8099-3BCDC3425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2545"/>
            <a:ext cx="7278384" cy="32344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Contexts and environments in which NPHIs operate in are highly diverse</a:t>
            </a:r>
            <a:endParaRPr lang="en-US" i="1"/>
          </a:p>
          <a:p>
            <a:r>
              <a:rPr lang="en-US" i="1"/>
              <a:t>”the administrative culture in your society”</a:t>
            </a:r>
            <a:endParaRPr lang="en-US" i="1">
              <a:ea typeface="Calibri"/>
              <a:cs typeface="Calibri"/>
            </a:endParaRPr>
          </a:p>
          <a:p>
            <a:r>
              <a:rPr lang="en-US"/>
              <a:t>Flexible guidance and frameworks to be translated into local solutions</a:t>
            </a:r>
          </a:p>
          <a:p>
            <a:r>
              <a:rPr lang="en-US"/>
              <a:t>Fit local context</a:t>
            </a:r>
          </a:p>
          <a:p>
            <a:endParaRPr lang="en-US"/>
          </a:p>
        </p:txBody>
      </p:sp>
      <p:pic>
        <p:nvPicPr>
          <p:cNvPr id="4" name="Platshållare för innehåll 4">
            <a:extLst>
              <a:ext uri="{FF2B5EF4-FFF2-40B4-BE49-F238E27FC236}">
                <a16:creationId xmlns:a16="http://schemas.microsoft.com/office/drawing/2014/main" id="{6F75F938-F361-47DA-B3AD-DFD28773D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9900" y="92363"/>
            <a:ext cx="4752100" cy="378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70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086588-D0D3-44DA-AEC4-D8BC2F936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Collaborative, connected leadership is key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951E9E-EF22-4D28-B3DE-0F1EB44B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6115"/>
            <a:ext cx="10515600" cy="3520848"/>
          </a:xfrm>
        </p:spPr>
        <p:txBody>
          <a:bodyPr>
            <a:normAutofit lnSpcReduction="10000"/>
          </a:bodyPr>
          <a:lstStyle/>
          <a:p>
            <a:r>
              <a:rPr lang="en-US"/>
              <a:t>A leadership approach that emphasizes collaboration, communication, coordination, and relationship-building across various sectors, organizations, and communities to effectively manage and respond to various crises. </a:t>
            </a:r>
          </a:p>
          <a:p>
            <a:r>
              <a:rPr lang="en-US"/>
              <a:t>Connected leaders’ networks need to be strengthened to create a network of networks that operates according to country context at all levels and across sectors.</a:t>
            </a:r>
          </a:p>
          <a:p>
            <a:r>
              <a:rPr lang="en-US"/>
              <a:t>NPHIs must be empowered as national and regional bridge-builders, translating global frameworks into context-specific action</a:t>
            </a:r>
          </a:p>
          <a:p>
            <a:endParaRPr lang="sv-SE"/>
          </a:p>
        </p:txBody>
      </p:sp>
      <p:pic>
        <p:nvPicPr>
          <p:cNvPr id="4" name="Platshållare för innehåll 4">
            <a:extLst>
              <a:ext uri="{FF2B5EF4-FFF2-40B4-BE49-F238E27FC236}">
                <a16:creationId xmlns:a16="http://schemas.microsoft.com/office/drawing/2014/main" id="{E62B622B-A81A-4729-8669-CB3BD16CA5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4510" y="91653"/>
            <a:ext cx="2217490" cy="176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84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964390"/>
            <a:ext cx="12192000" cy="19153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319195" y="3661249"/>
            <a:ext cx="9171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800" b="1">
                <a:solidFill>
                  <a:schemeClr val="bg1"/>
                </a:solidFill>
                <a:latin typeface="Futura Std Light" panose="020B0402020204020303" pitchFamily="34" charset="0"/>
              </a:rPr>
              <a:t>Thank you!</a:t>
            </a:r>
            <a:r>
              <a:rPr lang="en-US" sz="2800">
                <a:solidFill>
                  <a:schemeClr val="bg1"/>
                </a:solidFill>
                <a:latin typeface="Futura Std Light" panose="020B0402020204020303" pitchFamily="34" charset="0"/>
              </a:rPr>
              <a:t>​</a:t>
            </a:r>
            <a:endParaRPr lang="fr-FR" sz="2800">
              <a:solidFill>
                <a:schemeClr val="bg1"/>
              </a:solidFill>
              <a:latin typeface="Futura Std Light" panose="020B0402020204020303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018C61-CB1D-4896-BFA0-32EC34587B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154" y="1076825"/>
            <a:ext cx="2543136" cy="98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2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18BA663-0F9B-C143-A27D-EBBB28C31417}"/>
              </a:ext>
            </a:extLst>
          </p:cNvPr>
          <p:cNvSpPr txBox="1">
            <a:spLocks/>
          </p:cNvSpPr>
          <p:nvPr/>
        </p:nvSpPr>
        <p:spPr>
          <a:xfrm>
            <a:off x="401345" y="2840369"/>
            <a:ext cx="3428292" cy="178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Futura Std Light" panose="020B0402020204020303" pitchFamily="34" charset="0"/>
              </a:rPr>
              <a:t>Rosita Wigand,</a:t>
            </a:r>
          </a:p>
          <a:p>
            <a:r>
              <a:rPr lang="en-US" sz="1800" err="1">
                <a:solidFill>
                  <a:schemeClr val="tx1">
                    <a:lumMod val="50000"/>
                    <a:lumOff val="50000"/>
                  </a:schemeClr>
                </a:solidFill>
                <a:latin typeface="Futura Std Light" panose="020B0402020204020303" pitchFamily="34" charset="0"/>
              </a:rPr>
              <a:t>Programme</a:t>
            </a:r>
            <a:r>
              <a:rPr 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Futura Std Light" panose="020B0402020204020303" pitchFamily="34" charset="0"/>
              </a:rPr>
              <a:t> Manager for International Initiatives, IANPHI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BD04758D-A026-9E45-97E3-B5BBF7FE1C1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776325" y="2538132"/>
            <a:ext cx="7014330" cy="17817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b="1">
                <a:latin typeface="Futura Std Light"/>
              </a:rPr>
              <a:t>Findings from the connected leaders' interviews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3ECB5FF-3ADD-4EDB-8780-B7C78B7538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45" y="848447"/>
            <a:ext cx="2543136" cy="98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5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CD9BE847-5879-4947-B1C4-D860F8A5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456"/>
            <a:ext cx="10515600" cy="897622"/>
          </a:xfrm>
        </p:spPr>
        <p:txBody>
          <a:bodyPr/>
          <a:lstStyle/>
          <a:p>
            <a:r>
              <a:rPr lang="en-US"/>
              <a:t>Key Informant Interviews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F8CFFE-A4A4-45D0-9B32-9336CE757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420" y="2370338"/>
            <a:ext cx="10368379" cy="380662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Director generals or their deputies of 15 NPHIs</a:t>
            </a:r>
          </a:p>
          <a:p>
            <a:r>
              <a:rPr lang="en-US"/>
              <a:t>Different World Bank income groups</a:t>
            </a:r>
          </a:p>
          <a:p>
            <a:pPr lvl="1"/>
            <a:r>
              <a:rPr lang="en-US"/>
              <a:t>HIC 6, UMIC 3, LMIC 3, LIC 3</a:t>
            </a:r>
          </a:p>
          <a:p>
            <a:r>
              <a:rPr lang="en-US"/>
              <a:t>All WHO Regions</a:t>
            </a:r>
          </a:p>
          <a:p>
            <a:pPr lvl="1"/>
            <a:r>
              <a:rPr lang="en-US"/>
              <a:t>AFRO 6	AMRO	3	EMRO 3	SEARO	1	WPRO	2</a:t>
            </a:r>
          </a:p>
          <a:p>
            <a:r>
              <a:rPr lang="en-US"/>
              <a:t>Different types of NPHIs: </a:t>
            </a:r>
          </a:p>
          <a:p>
            <a:pPr lvl="1"/>
            <a:r>
              <a:rPr lang="en-US"/>
              <a:t>regional NPHI responsible for several countries</a:t>
            </a:r>
          </a:p>
          <a:p>
            <a:pPr lvl="1"/>
            <a:r>
              <a:rPr lang="en-US"/>
              <a:t>national level NPHIs in centralized and decentralized countries</a:t>
            </a:r>
          </a:p>
          <a:p>
            <a:pPr lvl="1"/>
            <a:r>
              <a:rPr lang="en-US"/>
              <a:t>national level NPHIs in a federated state</a:t>
            </a:r>
          </a:p>
          <a:p>
            <a:pPr lvl="1"/>
            <a:r>
              <a:rPr lang="en-US"/>
              <a:t>sub-national/provincial level NPHIs in a federation.</a:t>
            </a:r>
          </a:p>
        </p:txBody>
      </p:sp>
    </p:spTree>
    <p:extLst>
      <p:ext uri="{BB962C8B-B14F-4D97-AF65-F5344CB8AC3E}">
        <p14:creationId xmlns:p14="http://schemas.microsoft.com/office/powerpoint/2010/main" val="35662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3F09FEA0-BFE4-4D66-89CF-0EDA7328B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5118"/>
            <a:ext cx="10515600" cy="1047565"/>
          </a:xfrm>
        </p:spPr>
        <p:txBody>
          <a:bodyPr/>
          <a:lstStyle/>
          <a:p>
            <a:r>
              <a:rPr lang="en-US"/>
              <a:t>Objectives of Key Informant Interviews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A4E75C-73DB-4610-9548-D58A60D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2683"/>
            <a:ext cx="6761085" cy="336019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To explore the concept of connected leadership for all-hazards emergencies, from sub-national, national, regional and international perspectives</a:t>
            </a:r>
          </a:p>
          <a:p>
            <a:r>
              <a:rPr lang="en-US"/>
              <a:t>To discuss enablers and barriers to NPHIs responding to national, regional and international health emergencies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</a:t>
            </a:r>
          </a:p>
          <a:p>
            <a:endParaRPr lang="sv-SE"/>
          </a:p>
          <a:p>
            <a:endParaRPr lang="sv-SE"/>
          </a:p>
          <a:p>
            <a:pPr marL="457200" lvl="1" indent="0">
              <a:buNone/>
            </a:pPr>
            <a:endParaRPr lang="sv-SE"/>
          </a:p>
          <a:p>
            <a:pPr lvl="1"/>
            <a:endParaRPr lang="sv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F345F-B6C0-47F9-81C9-C149ADF15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594" y="2213315"/>
            <a:ext cx="4148830" cy="3419567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1209659B-A3AE-4C95-8C76-8D4B069D8E25}"/>
              </a:ext>
            </a:extLst>
          </p:cNvPr>
          <p:cNvSpPr txBox="1"/>
          <p:nvPr/>
        </p:nvSpPr>
        <p:spPr>
          <a:xfrm>
            <a:off x="10633229" y="5632882"/>
            <a:ext cx="14411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/>
              <a:t>Image source: A Lee</a:t>
            </a:r>
          </a:p>
        </p:txBody>
      </p:sp>
    </p:spTree>
    <p:extLst>
      <p:ext uri="{BB962C8B-B14F-4D97-AF65-F5344CB8AC3E}">
        <p14:creationId xmlns:p14="http://schemas.microsoft.com/office/powerpoint/2010/main" val="22977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4E8910-FD72-48D4-A17A-E81DB2BED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Themes Emerging from Interviews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23FD2D7-56EB-4464-AA48-6549665632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3828" y="207357"/>
            <a:ext cx="8098172" cy="6443285"/>
          </a:xfrm>
        </p:spPr>
      </p:pic>
    </p:spTree>
    <p:extLst>
      <p:ext uri="{BB962C8B-B14F-4D97-AF65-F5344CB8AC3E}">
        <p14:creationId xmlns:p14="http://schemas.microsoft.com/office/powerpoint/2010/main" val="1869873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9D8853-1613-4DE9-B814-6DB8147B6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140"/>
            <a:ext cx="10515600" cy="843379"/>
          </a:xfrm>
        </p:spPr>
        <p:txBody>
          <a:bodyPr/>
          <a:lstStyle/>
          <a:p>
            <a:r>
              <a:rPr lang="en-US"/>
              <a:t>Legal and Political Mandates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C4BC37D-D940-4D46-9BDF-7AD460D59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157" y="2139519"/>
            <a:ext cx="10942468" cy="3737498"/>
          </a:xfrm>
        </p:spPr>
        <p:txBody>
          <a:bodyPr>
            <a:normAutofit/>
          </a:bodyPr>
          <a:lstStyle/>
          <a:p>
            <a:r>
              <a:rPr lang="en-US"/>
              <a:t>Legal mandate and governance framework dictate the permissions, remit and autonomy that an NPHI has to operate in health emergencies</a:t>
            </a:r>
          </a:p>
          <a:p>
            <a:pPr lvl="1"/>
            <a:r>
              <a:rPr lang="en-US"/>
              <a:t>Remit for health emergencies may be split</a:t>
            </a:r>
          </a:p>
          <a:p>
            <a:pPr lvl="1"/>
            <a:r>
              <a:rPr lang="en-US"/>
              <a:t>Considerable variability in the legal mandate</a:t>
            </a:r>
          </a:p>
          <a:p>
            <a:r>
              <a:rPr lang="en-US"/>
              <a:t>Political support</a:t>
            </a:r>
          </a:p>
          <a:p>
            <a:pPr lvl="1"/>
            <a:r>
              <a:rPr lang="en-US"/>
              <a:t>Appeared to correlate with degree of resourcing for the NPHI and remit</a:t>
            </a:r>
          </a:p>
          <a:p>
            <a:r>
              <a:rPr lang="en-US"/>
              <a:t>Political context both enabler or constraint on NPHIs activities in health emergencies and in global health engagement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5FE55302-7C23-4CDB-BA18-9F97A122D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2567" y="241248"/>
            <a:ext cx="1771897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666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EF50E1-2D91-49C9-A37F-FB28281F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7690"/>
            <a:ext cx="10515600" cy="897464"/>
          </a:xfrm>
        </p:spPr>
        <p:txBody>
          <a:bodyPr/>
          <a:lstStyle/>
          <a:p>
            <a:r>
              <a:rPr lang="en-US"/>
              <a:t>Mechanisms and Processes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9454D5-0223-47D7-A0A4-019D3B239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222" y="1935154"/>
            <a:ext cx="9761248" cy="4465646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Need for clear mechanisms for mobilizing surge capacity from their own staff</a:t>
            </a:r>
          </a:p>
          <a:p>
            <a:r>
              <a:rPr lang="en-US"/>
              <a:t>Coordination of surge responses</a:t>
            </a:r>
          </a:p>
          <a:p>
            <a:pPr lvl="1"/>
            <a:r>
              <a:rPr lang="en-US"/>
              <a:t>Multiple routes: NPHI-NPHI, ministry-ministry, government-government, WHO, partner collaboration networks, GOARN	</a:t>
            </a:r>
          </a:p>
          <a:p>
            <a:pPr lvl="1"/>
            <a:r>
              <a:rPr lang="en-US"/>
              <a:t>Mechanisms in place, bilateral agreements, EU Health Task Force</a:t>
            </a:r>
          </a:p>
          <a:p>
            <a:r>
              <a:rPr lang="en-US"/>
              <a:t>Issues with deploying a response</a:t>
            </a:r>
          </a:p>
          <a:p>
            <a:pPr lvl="1"/>
            <a:r>
              <a:rPr lang="en-US"/>
              <a:t>late engagement, legislative requirements</a:t>
            </a:r>
          </a:p>
          <a:p>
            <a:pPr lvl="1"/>
            <a:r>
              <a:rPr lang="en-US"/>
              <a:t>Need for </a:t>
            </a:r>
            <a:r>
              <a:rPr lang="en-US" i="1"/>
              <a:t>“prepared and tested logistics”</a:t>
            </a:r>
          </a:p>
          <a:p>
            <a:r>
              <a:rPr lang="en-US"/>
              <a:t>Government approval for international deployments</a:t>
            </a:r>
          </a:p>
          <a:p>
            <a:pPr lvl="1"/>
            <a:r>
              <a:rPr lang="en-US"/>
              <a:t>Clear request for assistance</a:t>
            </a:r>
          </a:p>
          <a:p>
            <a:pPr lvl="1"/>
            <a:r>
              <a:rPr lang="en-US"/>
              <a:t>Speed of the decision-making process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E8CFFF4-5D17-4B42-AE8D-557B1C57FB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307" r="5933"/>
          <a:stretch/>
        </p:blipFill>
        <p:spPr>
          <a:xfrm>
            <a:off x="10044044" y="310717"/>
            <a:ext cx="1541315" cy="162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030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D487F-12AB-40A1-AD08-C0A56EE4F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179" y="973123"/>
            <a:ext cx="10515600" cy="788565"/>
          </a:xfrm>
        </p:spPr>
        <p:txBody>
          <a:bodyPr/>
          <a:lstStyle/>
          <a:p>
            <a:r>
              <a:rPr lang="en-US"/>
              <a:t>Workforce and Resources, 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6501C3-74F2-4A16-871A-4A03AA1D2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401" y="2113131"/>
            <a:ext cx="10510421" cy="3985828"/>
          </a:xfrm>
        </p:spPr>
        <p:txBody>
          <a:bodyPr>
            <a:normAutofit lnSpcReduction="10000"/>
          </a:bodyPr>
          <a:lstStyle/>
          <a:p>
            <a:r>
              <a:rPr lang="en-US"/>
              <a:t>Resource mobilization, a major barrier or enabler</a:t>
            </a:r>
          </a:p>
          <a:p>
            <a:pPr lvl="1"/>
            <a:r>
              <a:rPr lang="en-US"/>
              <a:t>Need to apply for funds from MoF</a:t>
            </a:r>
          </a:p>
          <a:p>
            <a:pPr lvl="1"/>
            <a:r>
              <a:rPr lang="en-US"/>
              <a:t>Delays in the process</a:t>
            </a:r>
          </a:p>
          <a:p>
            <a:pPr lvl="1"/>
            <a:r>
              <a:rPr lang="en-US"/>
              <a:t>Dependence on donors and development partners</a:t>
            </a:r>
          </a:p>
          <a:p>
            <a:pPr lvl="1"/>
            <a:r>
              <a:rPr lang="en-US"/>
              <a:t>Shrinking NPHI budgets</a:t>
            </a:r>
          </a:p>
          <a:p>
            <a:pPr lvl="1"/>
            <a:r>
              <a:rPr lang="en-US"/>
              <a:t>Some emergency resources needed found outside the NPHI</a:t>
            </a:r>
          </a:p>
          <a:p>
            <a:r>
              <a:rPr lang="en-US"/>
              <a:t>Sustained and predictable funding including for emergency preparedness:</a:t>
            </a:r>
          </a:p>
          <a:p>
            <a:pPr marL="457200" lvl="1" indent="0">
              <a:buNone/>
            </a:pPr>
            <a:r>
              <a:rPr lang="en-US" i="1"/>
              <a:t>”In a crisis there will be funding. The funds become available when the house is on fire. The challenge is to have funding before it is aflame”</a:t>
            </a:r>
          </a:p>
          <a:p>
            <a:pPr marL="0" indent="0" algn="r">
              <a:buNone/>
            </a:pPr>
            <a:endParaRPr lang="en-US" i="1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E04DD08-FD29-4D8D-9F31-C3D27FDDB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255" y="170973"/>
            <a:ext cx="1724266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05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E7F83D-EBC9-40DF-AEA3-9FC410339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9233"/>
            <a:ext cx="10515600" cy="822121"/>
          </a:xfrm>
        </p:spPr>
        <p:txBody>
          <a:bodyPr>
            <a:normAutofit/>
          </a:bodyPr>
          <a:lstStyle/>
          <a:p>
            <a:r>
              <a:rPr lang="en-US"/>
              <a:t>Workforce and Resources 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FDD250-F644-4EAB-9E5A-D137F2F30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21" y="1795244"/>
            <a:ext cx="10515600" cy="3917189"/>
          </a:xfrm>
        </p:spPr>
        <p:txBody>
          <a:bodyPr>
            <a:normAutofit fontScale="92500"/>
          </a:bodyPr>
          <a:lstStyle/>
          <a:p>
            <a:r>
              <a:rPr lang="en-US"/>
              <a:t>Capacity and surge capacity gaps</a:t>
            </a:r>
            <a:endParaRPr lang="en-US" i="1"/>
          </a:p>
          <a:p>
            <a:pPr lvl="1"/>
            <a:r>
              <a:rPr lang="en-US"/>
              <a:t>Difficult to deploy staff (numbers, experience, day-jobs, length of deployment)</a:t>
            </a:r>
          </a:p>
          <a:p>
            <a:pPr lvl="1"/>
            <a:r>
              <a:rPr lang="en-US"/>
              <a:t>Existing capacity gaps (right staffing, skill mix)</a:t>
            </a:r>
          </a:p>
          <a:p>
            <a:pPr lvl="1"/>
            <a:r>
              <a:rPr lang="en-US"/>
              <a:t>Training and capacity building, not just for national but also sub-national levels</a:t>
            </a:r>
          </a:p>
          <a:p>
            <a:pPr lvl="1"/>
            <a:r>
              <a:rPr lang="en-US"/>
              <a:t>Contextual awareness (particularly international deployments)</a:t>
            </a:r>
          </a:p>
          <a:p>
            <a:pPr lvl="1"/>
            <a:r>
              <a:rPr lang="en-US"/>
              <a:t>Staff retention</a:t>
            </a:r>
          </a:p>
          <a:p>
            <a:r>
              <a:rPr lang="en-US"/>
              <a:t>Knowledge, data and information sharing</a:t>
            </a:r>
          </a:p>
          <a:p>
            <a:pPr lvl="1"/>
            <a:r>
              <a:rPr lang="en-US"/>
              <a:t>To be sustained </a:t>
            </a:r>
            <a:r>
              <a:rPr lang="en-US" i="1"/>
              <a:t>”in peace time” </a:t>
            </a:r>
            <a:r>
              <a:rPr lang="en-US"/>
              <a:t>between emergencies</a:t>
            </a:r>
          </a:p>
          <a:p>
            <a:pPr lvl="1"/>
            <a:r>
              <a:rPr lang="en-US"/>
              <a:t>Facilitate information and knowledge exchange, good practice and learning within and between countries (</a:t>
            </a:r>
            <a:r>
              <a:rPr lang="en-US" err="1"/>
              <a:t>eg.</a:t>
            </a:r>
            <a:r>
              <a:rPr lang="en-US"/>
              <a:t> </a:t>
            </a:r>
            <a:r>
              <a:rPr lang="en-US" err="1"/>
              <a:t>simex</a:t>
            </a:r>
            <a:r>
              <a:rPr lang="en-US"/>
              <a:t>)</a:t>
            </a:r>
          </a:p>
          <a:p>
            <a:endParaRPr lang="sv-SE"/>
          </a:p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2A2D7CF-4B34-4304-8A6F-58D02EE0A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255" y="170973"/>
            <a:ext cx="1724266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693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934</Words>
  <Application>Microsoft Office PowerPoint</Application>
  <PresentationFormat>Grand écran</PresentationFormat>
  <Paragraphs>108</Paragraphs>
  <Slides>15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Futura Std Light</vt:lpstr>
      <vt:lpstr>Thème Office</vt:lpstr>
      <vt:lpstr>Présentation PowerPoint</vt:lpstr>
      <vt:lpstr>Présentation PowerPoint</vt:lpstr>
      <vt:lpstr>Key Informant Interviews</vt:lpstr>
      <vt:lpstr>Objectives of Key Informant Interviews</vt:lpstr>
      <vt:lpstr>Key Themes Emerging from Interviews</vt:lpstr>
      <vt:lpstr>Legal and Political Mandates</vt:lpstr>
      <vt:lpstr>Mechanisms and Processes</vt:lpstr>
      <vt:lpstr>Workforce and Resources, 1</vt:lpstr>
      <vt:lpstr>Workforce and Resources 2</vt:lpstr>
      <vt:lpstr>System and Structures, 1</vt:lpstr>
      <vt:lpstr>Systems and structures, 2</vt:lpstr>
      <vt:lpstr>Connected leadership</vt:lpstr>
      <vt:lpstr>Specific country contexts</vt:lpstr>
      <vt:lpstr>Collaborative, connected leadership is key</vt:lpstr>
      <vt:lpstr>Présentation PowerPoint</vt:lpstr>
    </vt:vector>
  </TitlesOfParts>
  <Company>ANSP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ISMAILI Raphaele</dc:creator>
  <cp:lastModifiedBy>ISMAILI Raphaele</cp:lastModifiedBy>
  <cp:revision>2</cp:revision>
  <dcterms:created xsi:type="dcterms:W3CDTF">2024-12-13T13:53:58Z</dcterms:created>
  <dcterms:modified xsi:type="dcterms:W3CDTF">2025-09-26T12:19:08Z</dcterms:modified>
</cp:coreProperties>
</file>